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1"/>
  </p:notesMasterIdLst>
  <p:sldIdLst>
    <p:sldId id="257" r:id="rId5"/>
    <p:sldId id="2523" r:id="rId6"/>
    <p:sldId id="2529" r:id="rId7"/>
    <p:sldId id="2532" r:id="rId8"/>
    <p:sldId id="2533" r:id="rId9"/>
    <p:sldId id="2531" r:id="rId10"/>
    <p:sldId id="2534" r:id="rId11"/>
    <p:sldId id="2535" r:id="rId12"/>
    <p:sldId id="2540" r:id="rId13"/>
    <p:sldId id="2536" r:id="rId14"/>
    <p:sldId id="2539" r:id="rId15"/>
    <p:sldId id="2537" r:id="rId16"/>
    <p:sldId id="2538" r:id="rId17"/>
    <p:sldId id="2541" r:id="rId18"/>
    <p:sldId id="2542" r:id="rId19"/>
    <p:sldId id="254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5F3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6"/>
    <p:restoredTop sz="94789"/>
  </p:normalViewPr>
  <p:slideViewPr>
    <p:cSldViewPr snapToGrid="0">
      <p:cViewPr varScale="1">
        <p:scale>
          <a:sx n="112" d="100"/>
          <a:sy n="112" d="100"/>
        </p:scale>
        <p:origin x="235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34CE10-5FE1-3D49-99A6-DAFC85AC0AE8}" type="datetimeFigureOut">
              <a:rPr lang="en-US" smtClean="0"/>
              <a:t>10/29/24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A6927B-97D2-554B-A214-D73EE1A76B1F}" type="slidenum">
              <a:rPr lang="en-US" smtClean="0"/>
              <a:t>‹#›</a:t>
            </a:fld>
            <a:endParaRPr lang="en-US"/>
          </a:p>
        </p:txBody>
      </p:sp>
    </p:spTree>
    <p:extLst>
      <p:ext uri="{BB962C8B-B14F-4D97-AF65-F5344CB8AC3E}">
        <p14:creationId xmlns:p14="http://schemas.microsoft.com/office/powerpoint/2010/main" val="1461780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5EF02-A7EF-11D1-B0CF-0B5B195688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EB545B-22EC-51E9-4513-6A5DE576DB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0AC25B-D7EB-287C-8C19-7512F0108D5C}"/>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804CFFAF-795F-BF42-02F5-6AABDE85D33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9778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B439B-FD59-CDD9-7EDC-6BEF925A58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131829-19A8-EA39-C728-40FF5BEBAB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2978B8-7CAB-9770-A3C0-F57E4A579925}"/>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73B22F85-7B08-54FE-C236-1D07451A9AB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0065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F6C9D-C9DE-A7EB-D845-65F9DB3B90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89D4DF-258D-F5A7-50FE-925099DEF1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771263-C7E4-1ED4-8144-52566357F4FA}"/>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D1D9B42A-083F-C6D6-56E7-D3525F9D5C9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8181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BC1F5-9EDE-519D-D33F-72CE0D8D87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270AD3-996E-256C-F8CA-07C8DC59C9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00ECA7-A0E2-FE95-FBE7-594F7652C7FA}"/>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4F84CE3B-85EC-BFEC-2055-D2E97F80BAC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438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9B820-5673-230D-BA06-AF97B7CFB6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B86D42-D417-EBAF-38B1-6C9E8ADEB9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26514F-F6D7-0EB5-690D-34DDEF93A2E6}"/>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17645CC8-2460-9680-B9FC-C013EB88AC1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1688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9716A-9CBC-B341-9E62-FBA5315D09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7FF287-3D79-89A2-E6C2-E60FA9B675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6C1D54-60BA-90F0-A06D-C5AB339A6BDE}"/>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35B03D10-576E-C711-F7B3-644307CA036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6278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5BA63-03A0-7A44-CCFA-30278CFEBC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84350-3D08-D3E5-70C4-55810C803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8892A6-FBCD-3880-362F-5E7DAF7DEB8F}"/>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E7DF8ACD-1FDC-2E89-CA4D-5D16E917ED1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8599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8A809-40A1-BD57-B8CA-A6124B23D0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C72CB5-BE62-FF10-9D6C-0EC215AE42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EA6C1B-1770-33E0-4EF8-F05F5E7882F9}"/>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E4007B86-7791-A2CB-79CB-54C90FC08A8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923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603CE-7895-88F0-751A-2D314B38A4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DE7452-94B5-D17B-90B2-BC0FA23675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7992BC-BB25-6373-98B8-C92E78B6C218}"/>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7B1EE904-6480-D5DA-1B5A-33B68963A28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3665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9AD02-0F2C-E698-C2C6-B2B1FDFF2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598AFA-0434-35B9-E58E-7914125DA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567D3E-8A11-92CD-3A62-CA03F7087AA4}"/>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29224F9B-8ED1-D806-C7F4-76982859465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6763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66030-B6FB-7A04-DD8F-324F4AD59D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8CDD3D-8B7B-0CF1-A536-59C634326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3FEA96-A20F-8227-B651-B30E66B620DD}"/>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680E6216-9649-CF98-768D-1574132D1DC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742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49B88-D2D2-1BA0-5122-EC8DDB2AFE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B9B67C-44E5-FAEE-572C-E99E3F8616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E8D2A0-80F5-244D-B4B6-6DC9B204D6B2}"/>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F4E245A2-7514-C5BB-147E-5DCC2CC6EA9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2393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77ABF-6431-1816-ADEA-DD40DBB4AF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AAD524-B317-569C-4445-0A2DC78B40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26CCFE-ED86-23B4-1E9B-4B1CC3938999}"/>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20FF4F32-D891-BA17-D5CC-F643E4F0F26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2124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30926" y="4227594"/>
            <a:ext cx="8404977" cy="1305500"/>
          </a:xfrm>
        </p:spPr>
        <p:txBody>
          <a:bodyPr anchor="b">
            <a:normAutofit/>
          </a:bodyPr>
          <a:lstStyle>
            <a:lvl1pPr algn="l">
              <a:defRPr sz="4000" b="0">
                <a:solidFill>
                  <a:schemeClr val="accent5"/>
                </a:solidFill>
                <a:latin typeface="Arial" panose="020B0604020202020204" pitchFamily="34" charset="0"/>
                <a:ea typeface="Inter" panose="020B0502030000000004" pitchFamily="34" charset="0"/>
                <a:cs typeface="Arial" panose="020B0604020202020204" pitchFamily="34" charset="0"/>
              </a:defRPr>
            </a:lvl1pPr>
          </a:lstStyle>
          <a:p>
            <a:r>
              <a:rPr lang="en-US"/>
              <a:t>Click to edit Master title style</a:t>
            </a:r>
          </a:p>
        </p:txBody>
      </p:sp>
      <p:sp>
        <p:nvSpPr>
          <p:cNvPr id="3" name="Subtitle 2"/>
          <p:cNvSpPr>
            <a:spLocks noGrp="1"/>
          </p:cNvSpPr>
          <p:nvPr>
            <p:ph type="subTitle" idx="1" hasCustomPrompt="1"/>
          </p:nvPr>
        </p:nvSpPr>
        <p:spPr>
          <a:xfrm>
            <a:off x="630927" y="5766099"/>
            <a:ext cx="8404976" cy="590251"/>
          </a:xfrm>
        </p:spPr>
        <p:txBody>
          <a:bodyPr>
            <a:normAutofit/>
          </a:bodyPr>
          <a:lstStyle>
            <a:lvl1pPr marL="0" indent="0" algn="l">
              <a:buNone/>
              <a:defRPr sz="160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descr="Text&#10;&#10;Description automatically generated">
            <a:extLst>
              <a:ext uri="{FF2B5EF4-FFF2-40B4-BE49-F238E27FC236}">
                <a16:creationId xmlns:a16="http://schemas.microsoft.com/office/drawing/2014/main" id="{D6E16576-7A47-6F43-BCCC-0201D2F03584}"/>
              </a:ext>
            </a:extLst>
          </p:cNvPr>
          <p:cNvPicPr>
            <a:picLocks noChangeAspect="1"/>
          </p:cNvPicPr>
          <p:nvPr userDrawn="1"/>
        </p:nvPicPr>
        <p:blipFill>
          <a:blip r:embed="rId2"/>
          <a:stretch>
            <a:fillRect/>
          </a:stretch>
        </p:blipFill>
        <p:spPr>
          <a:xfrm>
            <a:off x="630927" y="646847"/>
            <a:ext cx="2410896" cy="523522"/>
          </a:xfrm>
          <a:prstGeom prst="rect">
            <a:avLst/>
          </a:prstGeom>
        </p:spPr>
      </p:pic>
      <p:sp>
        <p:nvSpPr>
          <p:cNvPr id="8" name="Date Placeholder 3">
            <a:extLst>
              <a:ext uri="{FF2B5EF4-FFF2-40B4-BE49-F238E27FC236}">
                <a16:creationId xmlns:a16="http://schemas.microsoft.com/office/drawing/2014/main" id="{736FE41B-E7AE-FC43-A4A2-51F8145209E2}"/>
              </a:ext>
            </a:extLst>
          </p:cNvPr>
          <p:cNvSpPr>
            <a:spLocks noGrp="1"/>
          </p:cNvSpPr>
          <p:nvPr>
            <p:ph type="dt" sz="half" idx="10"/>
          </p:nvPr>
        </p:nvSpPr>
        <p:spPr>
          <a:xfrm>
            <a:off x="10039905" y="417149"/>
            <a:ext cx="1739198" cy="365125"/>
          </a:xfrm>
        </p:spPr>
        <p:txBody>
          <a:bodyPr/>
          <a:lstStyle>
            <a:lvl1pPr algn="r">
              <a:defRPr>
                <a:solidFill>
                  <a:schemeClr val="accent6"/>
                </a:solidFill>
              </a:defRPr>
            </a:lvl1pPr>
          </a:lstStyle>
          <a:p>
            <a:fld id="{6C33123A-F54F-2341-AC44-7F40417F38A2}" type="datetime4">
              <a:rPr lang="en-US" smtClean="0"/>
              <a:t>October 29, 2024</a:t>
            </a:fld>
            <a:endParaRPr lang="en-US"/>
          </a:p>
        </p:txBody>
      </p:sp>
    </p:spTree>
    <p:extLst>
      <p:ext uri="{BB962C8B-B14F-4D97-AF65-F5344CB8AC3E}">
        <p14:creationId xmlns:p14="http://schemas.microsoft.com/office/powerpoint/2010/main" val="801468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Dark">
    <p:bg>
      <p:bgPr>
        <a:solidFill>
          <a:schemeClr val="tx1"/>
        </a:solidFill>
        <a:effectLst/>
      </p:bgPr>
    </p:bg>
    <p:spTree>
      <p:nvGrpSpPr>
        <p:cNvPr id="1" name=""/>
        <p:cNvGrpSpPr/>
        <p:nvPr/>
      </p:nvGrpSpPr>
      <p:grpSpPr>
        <a:xfrm>
          <a:off x="0" y="0"/>
          <a:ext cx="0" cy="0"/>
          <a:chOff x="0" y="0"/>
          <a:chExt cx="0" cy="0"/>
        </a:xfrm>
      </p:grpSpPr>
      <p:pic>
        <p:nvPicPr>
          <p:cNvPr id="9" name="Picture 8" descr="Icon&#10;&#10;Description automatically generated with medium confidence">
            <a:extLst>
              <a:ext uri="{FF2B5EF4-FFF2-40B4-BE49-F238E27FC236}">
                <a16:creationId xmlns:a16="http://schemas.microsoft.com/office/drawing/2014/main" id="{32C1C1AA-2B7A-4945-8F1C-3684E28E4E86}"/>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2" name="Text Placeholder 3">
            <a:extLst>
              <a:ext uri="{FF2B5EF4-FFF2-40B4-BE49-F238E27FC236}">
                <a16:creationId xmlns:a16="http://schemas.microsoft.com/office/drawing/2014/main" id="{10DA1228-7D2D-F747-9CD9-30F83FE96438}"/>
              </a:ext>
            </a:extLst>
          </p:cNvPr>
          <p:cNvSpPr>
            <a:spLocks noGrp="1"/>
          </p:cNvSpPr>
          <p:nvPr>
            <p:ph type="body" sz="half" idx="2"/>
          </p:nvPr>
        </p:nvSpPr>
        <p:spPr>
          <a:xfrm>
            <a:off x="465468" y="2463800"/>
            <a:ext cx="8529676" cy="2651125"/>
          </a:xfrm>
        </p:spPr>
        <p:txBody>
          <a:bodyPr>
            <a:normAutofit/>
          </a:bodyPr>
          <a:lstStyle>
            <a:lvl1pPr marL="0" indent="0">
              <a:lnSpc>
                <a:spcPts val="3000"/>
              </a:lnSpc>
              <a:spcBef>
                <a:spcPts val="0"/>
              </a:spcBef>
              <a:spcAft>
                <a:spcPts val="1400"/>
              </a:spcAft>
              <a:buNone/>
              <a:defRPr sz="2200" b="0" i="0" baseline="0">
                <a:solidFill>
                  <a:schemeClr val="accent3"/>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Text Placeholder 3">
            <a:extLst>
              <a:ext uri="{FF2B5EF4-FFF2-40B4-BE49-F238E27FC236}">
                <a16:creationId xmlns:a16="http://schemas.microsoft.com/office/drawing/2014/main" id="{BF94D049-750D-4443-ABB8-2C3A349AFA4B}"/>
              </a:ext>
            </a:extLst>
          </p:cNvPr>
          <p:cNvSpPr>
            <a:spLocks noGrp="1"/>
          </p:cNvSpPr>
          <p:nvPr>
            <p:ph type="body" sz="half" idx="16"/>
          </p:nvPr>
        </p:nvSpPr>
        <p:spPr>
          <a:xfrm>
            <a:off x="476101" y="5209658"/>
            <a:ext cx="5276113" cy="1051959"/>
          </a:xfrm>
        </p:spPr>
        <p:txBody>
          <a:bodyPr anchor="b">
            <a:normAutofit/>
          </a:bodyPr>
          <a:lstStyle>
            <a:lvl1pPr marL="0" indent="0">
              <a:lnSpc>
                <a:spcPct val="150000"/>
              </a:lnSpc>
              <a:spcBef>
                <a:spcPts val="0"/>
              </a:spcBef>
              <a:spcAft>
                <a:spcPts val="1000"/>
              </a:spcAft>
              <a:buNone/>
              <a:defRPr sz="1300" baseline="0">
                <a:solidFill>
                  <a:schemeClr val="accent6"/>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ext Placeholder 3">
            <a:extLst>
              <a:ext uri="{FF2B5EF4-FFF2-40B4-BE49-F238E27FC236}">
                <a16:creationId xmlns:a16="http://schemas.microsoft.com/office/drawing/2014/main" id="{5721C2F4-C445-134C-AB62-EC44C3AC62A6}"/>
              </a:ext>
            </a:extLst>
          </p:cNvPr>
          <p:cNvSpPr>
            <a:spLocks noGrp="1"/>
          </p:cNvSpPr>
          <p:nvPr>
            <p:ph type="body" sz="half" idx="17"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solidFill>
                  <a:schemeClr val="accent6"/>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Presentation Name</a:t>
            </a:r>
          </a:p>
        </p:txBody>
      </p:sp>
      <p:sp>
        <p:nvSpPr>
          <p:cNvPr id="15" name="Text Placeholder 3">
            <a:extLst>
              <a:ext uri="{FF2B5EF4-FFF2-40B4-BE49-F238E27FC236}">
                <a16:creationId xmlns:a16="http://schemas.microsoft.com/office/drawing/2014/main" id="{DB0C0F91-4826-AB48-8200-0AA6EBCF9CAB}"/>
              </a:ext>
            </a:extLst>
          </p:cNvPr>
          <p:cNvSpPr>
            <a:spLocks noGrp="1"/>
          </p:cNvSpPr>
          <p:nvPr>
            <p:ph type="body" sz="half" idx="18"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solidFill>
                  <a:schemeClr val="accent6"/>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Subsection</a:t>
            </a:r>
          </a:p>
        </p:txBody>
      </p:sp>
    </p:spTree>
    <p:extLst>
      <p:ext uri="{BB962C8B-B14F-4D97-AF65-F5344CB8AC3E}">
        <p14:creationId xmlns:p14="http://schemas.microsoft.com/office/powerpoint/2010/main" val="619509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2">
    <p:bg>
      <p:bgPr>
        <a:solidFill>
          <a:schemeClr val="accent4"/>
        </a:solidFill>
        <a:effectLst/>
      </p:bgPr>
    </p:bg>
    <p:spTree>
      <p:nvGrpSpPr>
        <p:cNvPr id="1" name=""/>
        <p:cNvGrpSpPr/>
        <p:nvPr/>
      </p:nvGrpSpPr>
      <p:grpSpPr>
        <a:xfrm>
          <a:off x="0" y="0"/>
          <a:ext cx="0" cy="0"/>
          <a:chOff x="0" y="0"/>
          <a:chExt cx="0" cy="0"/>
        </a:xfrm>
      </p:grpSpPr>
      <p:pic>
        <p:nvPicPr>
          <p:cNvPr id="13" name="Object 1" descr="preencoded.png">
            <a:extLst>
              <a:ext uri="{FF2B5EF4-FFF2-40B4-BE49-F238E27FC236}">
                <a16:creationId xmlns:a16="http://schemas.microsoft.com/office/drawing/2014/main" id="{6129D614-C18E-A84F-A35D-B85AD0710DB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96000" y="0"/>
            <a:ext cx="6096000" cy="6858000"/>
          </a:xfrm>
          <a:prstGeom prst="rect">
            <a:avLst/>
          </a:prstGeom>
        </p:spPr>
      </p:pic>
      <p:sp>
        <p:nvSpPr>
          <p:cNvPr id="20" name="Title 1">
            <a:extLst>
              <a:ext uri="{FF2B5EF4-FFF2-40B4-BE49-F238E27FC236}">
                <a16:creationId xmlns:a16="http://schemas.microsoft.com/office/drawing/2014/main" id="{DB3474F2-813F-144E-A5E3-9EFB3D5E770E}"/>
              </a:ext>
            </a:extLst>
          </p:cNvPr>
          <p:cNvSpPr>
            <a:spLocks noGrp="1"/>
          </p:cNvSpPr>
          <p:nvPr>
            <p:ph type="title" hasCustomPrompt="1"/>
          </p:nvPr>
        </p:nvSpPr>
        <p:spPr>
          <a:xfrm>
            <a:off x="444202" y="452406"/>
            <a:ext cx="5163202" cy="752449"/>
          </a:xfrm>
        </p:spPr>
        <p:txBody>
          <a:bodyPr anchor="t">
            <a:normAutofit/>
          </a:bodyPr>
          <a:lstStyle>
            <a:lvl1pPr>
              <a:defRPr sz="1300" b="1">
                <a:latin typeface="Tahoma" panose="020B0604030504040204" pitchFamily="34" charset="0"/>
                <a:ea typeface="Tahoma" panose="020B0604030504040204" pitchFamily="34" charset="0"/>
                <a:cs typeface="Tahoma" panose="020B0604030504040204" pitchFamily="34" charset="0"/>
              </a:defRPr>
            </a:lvl1pPr>
          </a:lstStyle>
          <a:p>
            <a:r>
              <a:rPr lang="en-US"/>
              <a:t>Introduction Title</a:t>
            </a:r>
          </a:p>
        </p:txBody>
      </p:sp>
      <p:sp>
        <p:nvSpPr>
          <p:cNvPr id="21" name="Text Placeholder 3">
            <a:extLst>
              <a:ext uri="{FF2B5EF4-FFF2-40B4-BE49-F238E27FC236}">
                <a16:creationId xmlns:a16="http://schemas.microsoft.com/office/drawing/2014/main" id="{5F95F123-F83C-D74D-B917-9E9D3B4BA756}"/>
              </a:ext>
            </a:extLst>
          </p:cNvPr>
          <p:cNvSpPr>
            <a:spLocks noGrp="1"/>
          </p:cNvSpPr>
          <p:nvPr>
            <p:ph type="body" sz="half" idx="2"/>
          </p:nvPr>
        </p:nvSpPr>
        <p:spPr>
          <a:xfrm>
            <a:off x="447244" y="1702014"/>
            <a:ext cx="5163202" cy="4255854"/>
          </a:xfrm>
        </p:spPr>
        <p:txBody>
          <a:bodyPr>
            <a:normAutofit/>
          </a:bodyPr>
          <a:lstStyle>
            <a:lvl1pPr marL="0" indent="0">
              <a:lnSpc>
                <a:spcPts val="3000"/>
              </a:lnSpc>
              <a:spcBef>
                <a:spcPts val="0"/>
              </a:spcBef>
              <a:spcAft>
                <a:spcPts val="1500"/>
              </a:spcAft>
              <a:buNone/>
              <a:defRPr sz="22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24" name="Picture 23" descr="Icon&#10;&#10;Description automatically generated with medium confidence">
            <a:extLst>
              <a:ext uri="{FF2B5EF4-FFF2-40B4-BE49-F238E27FC236}">
                <a16:creationId xmlns:a16="http://schemas.microsoft.com/office/drawing/2014/main" id="{1F61D637-3F32-614B-99A7-CE6CA71985BD}"/>
              </a:ext>
            </a:extLst>
          </p:cNvPr>
          <p:cNvPicPr>
            <a:picLocks noChangeAspect="1"/>
          </p:cNvPicPr>
          <p:nvPr userDrawn="1"/>
        </p:nvPicPr>
        <p:blipFill>
          <a:blip r:embed="rId4"/>
          <a:stretch>
            <a:fillRect/>
          </a:stretch>
        </p:blipFill>
        <p:spPr>
          <a:xfrm>
            <a:off x="11307510" y="396775"/>
            <a:ext cx="537926" cy="381031"/>
          </a:xfrm>
          <a:prstGeom prst="rect">
            <a:avLst/>
          </a:prstGeom>
        </p:spPr>
      </p:pic>
      <p:sp>
        <p:nvSpPr>
          <p:cNvPr id="12" name="Text Placeholder 3">
            <a:extLst>
              <a:ext uri="{FF2B5EF4-FFF2-40B4-BE49-F238E27FC236}">
                <a16:creationId xmlns:a16="http://schemas.microsoft.com/office/drawing/2014/main" id="{CF927D43-946C-AB43-B96A-8F8625D7ECAF}"/>
              </a:ext>
            </a:extLst>
          </p:cNvPr>
          <p:cNvSpPr>
            <a:spLocks noGrp="1"/>
          </p:cNvSpPr>
          <p:nvPr>
            <p:ph type="body" sz="half" idx="15" hasCustomPrompt="1"/>
          </p:nvPr>
        </p:nvSpPr>
        <p:spPr>
          <a:xfrm>
            <a:off x="6566312" y="446161"/>
            <a:ext cx="4394634" cy="75869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solidFill>
                  <a:schemeClr val="accent6"/>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Subtitle</a:t>
            </a:r>
          </a:p>
        </p:txBody>
      </p:sp>
      <p:sp>
        <p:nvSpPr>
          <p:cNvPr id="18" name="Text Placeholder 3">
            <a:extLst>
              <a:ext uri="{FF2B5EF4-FFF2-40B4-BE49-F238E27FC236}">
                <a16:creationId xmlns:a16="http://schemas.microsoft.com/office/drawing/2014/main" id="{125F86CE-9BC1-6743-9E0C-DD5B6FB8AB49}"/>
              </a:ext>
            </a:extLst>
          </p:cNvPr>
          <p:cNvSpPr>
            <a:spLocks noGrp="1"/>
          </p:cNvSpPr>
          <p:nvPr>
            <p:ph type="body" sz="half" idx="19"/>
          </p:nvPr>
        </p:nvSpPr>
        <p:spPr>
          <a:xfrm>
            <a:off x="6545850" y="1702014"/>
            <a:ext cx="5140134" cy="4255854"/>
          </a:xfrm>
        </p:spPr>
        <p:txBody>
          <a:bodyPr>
            <a:normAutofit/>
          </a:bodyPr>
          <a:lstStyle>
            <a:lvl1pPr marL="0" indent="0">
              <a:lnSpc>
                <a:spcPct val="150000"/>
              </a:lnSpc>
              <a:spcBef>
                <a:spcPts val="0"/>
              </a:spcBef>
              <a:spcAft>
                <a:spcPts val="1000"/>
              </a:spcAft>
              <a:buNone/>
              <a:defRPr sz="1300" b="1" baseline="0">
                <a:solidFill>
                  <a:schemeClr val="accent5"/>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lnSpc>
                <a:spcPts val="2000"/>
              </a:lnSpc>
              <a:spcAft>
                <a:spcPts val="1950"/>
              </a:spcAft>
            </a:pPr>
            <a:r>
              <a:rPr lang="en-US" sz="1300">
                <a:latin typeface="Arial" panose="020B0604020202020204" pitchFamily="34" charset="0"/>
                <a:cs typeface="Arial" panose="020B0604020202020204" pitchFamily="34" charset="0"/>
              </a:rPr>
              <a:t>Click to edit Master text styles</a:t>
            </a:r>
          </a:p>
        </p:txBody>
      </p:sp>
    </p:spTree>
    <p:extLst>
      <p:ext uri="{BB962C8B-B14F-4D97-AF65-F5344CB8AC3E}">
        <p14:creationId xmlns:p14="http://schemas.microsoft.com/office/powerpoint/2010/main" val="20150350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3">
    <p:bg>
      <p:bgPr>
        <a:solidFill>
          <a:srgbClr val="FFFFFF"/>
        </a:solidFill>
        <a:effectLst/>
      </p:bgPr>
    </p:bg>
    <p:spTree>
      <p:nvGrpSpPr>
        <p:cNvPr id="1" name=""/>
        <p:cNvGrpSpPr/>
        <p:nvPr/>
      </p:nvGrpSpPr>
      <p:grpSpPr>
        <a:xfrm>
          <a:off x="0" y="0"/>
          <a:ext cx="0" cy="0"/>
          <a:chOff x="0" y="0"/>
          <a:chExt cx="0" cy="0"/>
        </a:xfrm>
      </p:grpSpPr>
      <p:pic>
        <p:nvPicPr>
          <p:cNvPr id="9" name="Picture 8" descr="Icon&#10;&#10;Description automatically generated with medium confidence">
            <a:extLst>
              <a:ext uri="{FF2B5EF4-FFF2-40B4-BE49-F238E27FC236}">
                <a16:creationId xmlns:a16="http://schemas.microsoft.com/office/drawing/2014/main" id="{32C1C1AA-2B7A-4945-8F1C-3684E28E4E86}"/>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2" name="Text Placeholder 3">
            <a:extLst>
              <a:ext uri="{FF2B5EF4-FFF2-40B4-BE49-F238E27FC236}">
                <a16:creationId xmlns:a16="http://schemas.microsoft.com/office/drawing/2014/main" id="{10DA1228-7D2D-F747-9CD9-30F83FE96438}"/>
              </a:ext>
            </a:extLst>
          </p:cNvPr>
          <p:cNvSpPr>
            <a:spLocks noGrp="1"/>
          </p:cNvSpPr>
          <p:nvPr>
            <p:ph type="body" sz="half" idx="2"/>
          </p:nvPr>
        </p:nvSpPr>
        <p:spPr>
          <a:xfrm>
            <a:off x="444202" y="1308839"/>
            <a:ext cx="6264941" cy="1305221"/>
          </a:xfrm>
        </p:spPr>
        <p:txBody>
          <a:bodyPr>
            <a:normAutofit/>
          </a:bodyPr>
          <a:lstStyle>
            <a:lvl1pPr marL="0" indent="0">
              <a:lnSpc>
                <a:spcPct val="150000"/>
              </a:lnSpc>
              <a:spcBef>
                <a:spcPts val="0"/>
              </a:spcBef>
              <a:spcAft>
                <a:spcPts val="1000"/>
              </a:spcAft>
              <a:buNone/>
              <a:defRPr sz="13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17" name="Straight Connector 16">
            <a:extLst>
              <a:ext uri="{FF2B5EF4-FFF2-40B4-BE49-F238E27FC236}">
                <a16:creationId xmlns:a16="http://schemas.microsoft.com/office/drawing/2014/main" id="{2DBF1B40-2588-3D4B-8C12-01E00E3A8BD5}"/>
              </a:ext>
            </a:extLst>
          </p:cNvPr>
          <p:cNvCxnSpPr>
            <a:cxnSpLocks/>
          </p:cNvCxnSpPr>
          <p:nvPr userDrawn="1"/>
        </p:nvCxnSpPr>
        <p:spPr>
          <a:xfrm>
            <a:off x="7993530" y="2652595"/>
            <a:ext cx="0" cy="3701068"/>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E01AC8C5-5BCC-F143-AA3D-E8B580BC3899}"/>
              </a:ext>
            </a:extLst>
          </p:cNvPr>
          <p:cNvCxnSpPr>
            <a:cxnSpLocks/>
          </p:cNvCxnSpPr>
          <p:nvPr userDrawn="1"/>
        </p:nvCxnSpPr>
        <p:spPr>
          <a:xfrm>
            <a:off x="4174297" y="2652595"/>
            <a:ext cx="0" cy="3701068"/>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43433607-A703-8641-92B9-55BCB9A61722}"/>
              </a:ext>
            </a:extLst>
          </p:cNvPr>
          <p:cNvCxnSpPr>
            <a:cxnSpLocks/>
          </p:cNvCxnSpPr>
          <p:nvPr userDrawn="1"/>
        </p:nvCxnSpPr>
        <p:spPr>
          <a:xfrm flipH="1">
            <a:off x="0" y="2652595"/>
            <a:ext cx="12192000" cy="0"/>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sp>
        <p:nvSpPr>
          <p:cNvPr id="27" name="Text Placeholder 3">
            <a:extLst>
              <a:ext uri="{FF2B5EF4-FFF2-40B4-BE49-F238E27FC236}">
                <a16:creationId xmlns:a16="http://schemas.microsoft.com/office/drawing/2014/main" id="{AF57EB42-4981-064D-9CE9-E9DB573814EB}"/>
              </a:ext>
            </a:extLst>
          </p:cNvPr>
          <p:cNvSpPr>
            <a:spLocks noGrp="1"/>
          </p:cNvSpPr>
          <p:nvPr>
            <p:ph type="body" sz="half" idx="19"/>
          </p:nvPr>
        </p:nvSpPr>
        <p:spPr>
          <a:xfrm>
            <a:off x="8086501" y="2723842"/>
            <a:ext cx="3670724" cy="362322"/>
          </a:xfrm>
        </p:spPr>
        <p:txBody>
          <a:bodyPr>
            <a:normAutofit/>
          </a:bodyPr>
          <a:lstStyle>
            <a:lvl1pPr marL="0" indent="0">
              <a:lnSpc>
                <a:spcPct val="150000"/>
              </a:lnSpc>
              <a:spcBef>
                <a:spcPts val="0"/>
              </a:spcBef>
              <a:spcAft>
                <a:spcPts val="1000"/>
              </a:spcAft>
              <a:buNone/>
              <a:defRPr sz="1300" b="1"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8" name="Text Placeholder 3">
            <a:extLst>
              <a:ext uri="{FF2B5EF4-FFF2-40B4-BE49-F238E27FC236}">
                <a16:creationId xmlns:a16="http://schemas.microsoft.com/office/drawing/2014/main" id="{4924E4CC-F6FD-524A-9FED-C626A85DF7FA}"/>
              </a:ext>
            </a:extLst>
          </p:cNvPr>
          <p:cNvSpPr>
            <a:spLocks noGrp="1"/>
          </p:cNvSpPr>
          <p:nvPr>
            <p:ph type="body" sz="half" idx="20"/>
          </p:nvPr>
        </p:nvSpPr>
        <p:spPr>
          <a:xfrm>
            <a:off x="8086501" y="3121049"/>
            <a:ext cx="3670718" cy="833296"/>
          </a:xfrm>
        </p:spPr>
        <p:txBody>
          <a:bodyPr>
            <a:normAutofit/>
          </a:bodyPr>
          <a:lstStyle>
            <a:lvl1pPr marL="0" indent="0">
              <a:lnSpc>
                <a:spcPct val="150000"/>
              </a:lnSpc>
              <a:spcBef>
                <a:spcPts val="0"/>
              </a:spcBef>
              <a:spcAft>
                <a:spcPts val="0"/>
              </a:spcAft>
              <a:buNone/>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9" name="Text Placeholder 3">
            <a:extLst>
              <a:ext uri="{FF2B5EF4-FFF2-40B4-BE49-F238E27FC236}">
                <a16:creationId xmlns:a16="http://schemas.microsoft.com/office/drawing/2014/main" id="{466B347D-34B5-7142-B26C-56CEAC99DC7D}"/>
              </a:ext>
            </a:extLst>
          </p:cNvPr>
          <p:cNvSpPr>
            <a:spLocks noGrp="1"/>
          </p:cNvSpPr>
          <p:nvPr>
            <p:ph type="body" sz="half" idx="21"/>
          </p:nvPr>
        </p:nvSpPr>
        <p:spPr>
          <a:xfrm>
            <a:off x="8086501" y="3999752"/>
            <a:ext cx="3670705" cy="2353911"/>
          </a:xfrm>
        </p:spPr>
        <p:txBody>
          <a:bodyPr>
            <a:normAutofit/>
          </a:bodyPr>
          <a:lstStyle>
            <a:lvl1pPr marL="171450" indent="-171450">
              <a:lnSpc>
                <a:spcPct val="150000"/>
              </a:lnSpc>
              <a:spcBef>
                <a:spcPts val="0"/>
              </a:spcBef>
              <a:spcAft>
                <a:spcPts val="0"/>
              </a:spcAft>
              <a:buClr>
                <a:schemeClr val="accent2"/>
              </a:buClr>
              <a:buFont typeface="Arial" panose="020B0604020202020204" pitchFamily="34" charset="0"/>
              <a:buChar char="•"/>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4" name="Text Placeholder 3">
            <a:extLst>
              <a:ext uri="{FF2B5EF4-FFF2-40B4-BE49-F238E27FC236}">
                <a16:creationId xmlns:a16="http://schemas.microsoft.com/office/drawing/2014/main" id="{48838D29-272F-F149-AD8D-3E5D2AD51AF6}"/>
              </a:ext>
            </a:extLst>
          </p:cNvPr>
          <p:cNvSpPr>
            <a:spLocks noGrp="1"/>
          </p:cNvSpPr>
          <p:nvPr>
            <p:ph type="body" sz="half" idx="27"/>
          </p:nvPr>
        </p:nvSpPr>
        <p:spPr>
          <a:xfrm>
            <a:off x="444202" y="2723842"/>
            <a:ext cx="3670724" cy="362322"/>
          </a:xfrm>
        </p:spPr>
        <p:txBody>
          <a:bodyPr>
            <a:normAutofit/>
          </a:bodyPr>
          <a:lstStyle>
            <a:lvl1pPr marL="0" indent="0">
              <a:lnSpc>
                <a:spcPct val="150000"/>
              </a:lnSpc>
              <a:spcBef>
                <a:spcPts val="0"/>
              </a:spcBef>
              <a:spcAft>
                <a:spcPts val="1000"/>
              </a:spcAft>
              <a:buNone/>
              <a:defRPr sz="1300" b="1"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5" name="Text Placeholder 3">
            <a:extLst>
              <a:ext uri="{FF2B5EF4-FFF2-40B4-BE49-F238E27FC236}">
                <a16:creationId xmlns:a16="http://schemas.microsoft.com/office/drawing/2014/main" id="{4B575BD0-362D-7C47-9EAD-C5F806621E1D}"/>
              </a:ext>
            </a:extLst>
          </p:cNvPr>
          <p:cNvSpPr>
            <a:spLocks noGrp="1"/>
          </p:cNvSpPr>
          <p:nvPr>
            <p:ph type="body" sz="half" idx="28"/>
          </p:nvPr>
        </p:nvSpPr>
        <p:spPr>
          <a:xfrm>
            <a:off x="444202" y="3121049"/>
            <a:ext cx="3670718" cy="833296"/>
          </a:xfrm>
        </p:spPr>
        <p:txBody>
          <a:bodyPr>
            <a:normAutofit/>
          </a:bodyPr>
          <a:lstStyle>
            <a:lvl1pPr marL="0" indent="0">
              <a:lnSpc>
                <a:spcPct val="150000"/>
              </a:lnSpc>
              <a:spcBef>
                <a:spcPts val="0"/>
              </a:spcBef>
              <a:spcAft>
                <a:spcPts val="0"/>
              </a:spcAft>
              <a:buNone/>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6" name="Text Placeholder 3">
            <a:extLst>
              <a:ext uri="{FF2B5EF4-FFF2-40B4-BE49-F238E27FC236}">
                <a16:creationId xmlns:a16="http://schemas.microsoft.com/office/drawing/2014/main" id="{8003DD90-3175-F44F-8D72-458530DE4A62}"/>
              </a:ext>
            </a:extLst>
          </p:cNvPr>
          <p:cNvSpPr>
            <a:spLocks noGrp="1"/>
          </p:cNvSpPr>
          <p:nvPr>
            <p:ph type="body" sz="half" idx="29"/>
          </p:nvPr>
        </p:nvSpPr>
        <p:spPr>
          <a:xfrm>
            <a:off x="444202" y="3999752"/>
            <a:ext cx="3670705" cy="2353911"/>
          </a:xfrm>
        </p:spPr>
        <p:txBody>
          <a:bodyPr>
            <a:normAutofit/>
          </a:bodyPr>
          <a:lstStyle>
            <a:lvl1pPr marL="171450" indent="-171450">
              <a:lnSpc>
                <a:spcPct val="150000"/>
              </a:lnSpc>
              <a:spcBef>
                <a:spcPts val="0"/>
              </a:spcBef>
              <a:spcAft>
                <a:spcPts val="0"/>
              </a:spcAft>
              <a:buClr>
                <a:schemeClr val="accent2"/>
              </a:buClr>
              <a:buFont typeface="Arial" panose="020B0604020202020204" pitchFamily="34" charset="0"/>
              <a:buChar char="•"/>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7" name="Text Placeholder 3">
            <a:extLst>
              <a:ext uri="{FF2B5EF4-FFF2-40B4-BE49-F238E27FC236}">
                <a16:creationId xmlns:a16="http://schemas.microsoft.com/office/drawing/2014/main" id="{54DF355D-6530-1F46-BC1A-E979ADECFB94}"/>
              </a:ext>
            </a:extLst>
          </p:cNvPr>
          <p:cNvSpPr>
            <a:spLocks noGrp="1"/>
          </p:cNvSpPr>
          <p:nvPr>
            <p:ph type="body" sz="half" idx="30"/>
          </p:nvPr>
        </p:nvSpPr>
        <p:spPr>
          <a:xfrm>
            <a:off x="4260638" y="2723842"/>
            <a:ext cx="3670724" cy="362322"/>
          </a:xfrm>
        </p:spPr>
        <p:txBody>
          <a:bodyPr>
            <a:normAutofit/>
          </a:bodyPr>
          <a:lstStyle>
            <a:lvl1pPr marL="0" indent="0">
              <a:lnSpc>
                <a:spcPct val="150000"/>
              </a:lnSpc>
              <a:spcBef>
                <a:spcPts val="0"/>
              </a:spcBef>
              <a:spcAft>
                <a:spcPts val="1000"/>
              </a:spcAft>
              <a:buNone/>
              <a:defRPr sz="1300" b="1"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8" name="Text Placeholder 3">
            <a:extLst>
              <a:ext uri="{FF2B5EF4-FFF2-40B4-BE49-F238E27FC236}">
                <a16:creationId xmlns:a16="http://schemas.microsoft.com/office/drawing/2014/main" id="{E478E426-63EF-244C-B829-98E2E21E119B}"/>
              </a:ext>
            </a:extLst>
          </p:cNvPr>
          <p:cNvSpPr>
            <a:spLocks noGrp="1"/>
          </p:cNvSpPr>
          <p:nvPr>
            <p:ph type="body" sz="half" idx="31"/>
          </p:nvPr>
        </p:nvSpPr>
        <p:spPr>
          <a:xfrm>
            <a:off x="4260638" y="3121049"/>
            <a:ext cx="3670718" cy="833296"/>
          </a:xfrm>
        </p:spPr>
        <p:txBody>
          <a:bodyPr>
            <a:normAutofit/>
          </a:bodyPr>
          <a:lstStyle>
            <a:lvl1pPr marL="0" indent="0">
              <a:lnSpc>
                <a:spcPct val="150000"/>
              </a:lnSpc>
              <a:spcBef>
                <a:spcPts val="0"/>
              </a:spcBef>
              <a:spcAft>
                <a:spcPts val="0"/>
              </a:spcAft>
              <a:buNone/>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9" name="Text Placeholder 3">
            <a:extLst>
              <a:ext uri="{FF2B5EF4-FFF2-40B4-BE49-F238E27FC236}">
                <a16:creationId xmlns:a16="http://schemas.microsoft.com/office/drawing/2014/main" id="{F89BDC90-F4BA-5D40-A0EF-BD5586AFF4BE}"/>
              </a:ext>
            </a:extLst>
          </p:cNvPr>
          <p:cNvSpPr>
            <a:spLocks noGrp="1"/>
          </p:cNvSpPr>
          <p:nvPr>
            <p:ph type="body" sz="half" idx="32"/>
          </p:nvPr>
        </p:nvSpPr>
        <p:spPr>
          <a:xfrm>
            <a:off x="4260638" y="3999752"/>
            <a:ext cx="3670705" cy="2353911"/>
          </a:xfrm>
        </p:spPr>
        <p:txBody>
          <a:bodyPr>
            <a:normAutofit/>
          </a:bodyPr>
          <a:lstStyle>
            <a:lvl1pPr marL="171450" indent="-171450">
              <a:lnSpc>
                <a:spcPct val="150000"/>
              </a:lnSpc>
              <a:spcBef>
                <a:spcPts val="0"/>
              </a:spcBef>
              <a:spcAft>
                <a:spcPts val="0"/>
              </a:spcAft>
              <a:buClr>
                <a:schemeClr val="accent2"/>
              </a:buClr>
              <a:buFont typeface="Arial" panose="020B0604020202020204" pitchFamily="34" charset="0"/>
              <a:buChar char="•"/>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1" name="Text Placeholder 3">
            <a:extLst>
              <a:ext uri="{FF2B5EF4-FFF2-40B4-BE49-F238E27FC236}">
                <a16:creationId xmlns:a16="http://schemas.microsoft.com/office/drawing/2014/main" id="{A8765B4F-24D8-2641-9261-F629332413A3}"/>
              </a:ext>
            </a:extLst>
          </p:cNvPr>
          <p:cNvSpPr>
            <a:spLocks noGrp="1"/>
          </p:cNvSpPr>
          <p:nvPr>
            <p:ph type="body" sz="half" idx="14"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Presentation Name</a:t>
            </a:r>
          </a:p>
        </p:txBody>
      </p:sp>
      <p:sp>
        <p:nvSpPr>
          <p:cNvPr id="22" name="Text Placeholder 3">
            <a:extLst>
              <a:ext uri="{FF2B5EF4-FFF2-40B4-BE49-F238E27FC236}">
                <a16:creationId xmlns:a16="http://schemas.microsoft.com/office/drawing/2014/main" id="{94CD120F-A27D-2143-88BD-66FC0DCC6426}"/>
              </a:ext>
            </a:extLst>
          </p:cNvPr>
          <p:cNvSpPr>
            <a:spLocks noGrp="1"/>
          </p:cNvSpPr>
          <p:nvPr>
            <p:ph type="body" sz="half" idx="15"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Subsection</a:t>
            </a:r>
          </a:p>
        </p:txBody>
      </p:sp>
    </p:spTree>
    <p:extLst>
      <p:ext uri="{BB962C8B-B14F-4D97-AF65-F5344CB8AC3E}">
        <p14:creationId xmlns:p14="http://schemas.microsoft.com/office/powerpoint/2010/main" val="35079983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4">
    <p:bg>
      <p:bgPr>
        <a:solidFill>
          <a:srgbClr val="FFFFFF"/>
        </a:solidFill>
        <a:effectLst/>
      </p:bgPr>
    </p:bg>
    <p:spTree>
      <p:nvGrpSpPr>
        <p:cNvPr id="1" name=""/>
        <p:cNvGrpSpPr/>
        <p:nvPr/>
      </p:nvGrpSpPr>
      <p:grpSpPr>
        <a:xfrm>
          <a:off x="0" y="0"/>
          <a:ext cx="0" cy="0"/>
          <a:chOff x="0" y="0"/>
          <a:chExt cx="0" cy="0"/>
        </a:xfrm>
      </p:grpSpPr>
      <p:pic>
        <p:nvPicPr>
          <p:cNvPr id="9" name="Picture 8" descr="Icon&#10;&#10;Description automatically generated with medium confidence">
            <a:extLst>
              <a:ext uri="{FF2B5EF4-FFF2-40B4-BE49-F238E27FC236}">
                <a16:creationId xmlns:a16="http://schemas.microsoft.com/office/drawing/2014/main" id="{32C1C1AA-2B7A-4945-8F1C-3684E28E4E86}"/>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2" name="Text Placeholder 3">
            <a:extLst>
              <a:ext uri="{FF2B5EF4-FFF2-40B4-BE49-F238E27FC236}">
                <a16:creationId xmlns:a16="http://schemas.microsoft.com/office/drawing/2014/main" id="{10DA1228-7D2D-F747-9CD9-30F83FE96438}"/>
              </a:ext>
            </a:extLst>
          </p:cNvPr>
          <p:cNvSpPr>
            <a:spLocks noGrp="1"/>
          </p:cNvSpPr>
          <p:nvPr>
            <p:ph type="body" sz="half" idx="2"/>
          </p:nvPr>
        </p:nvSpPr>
        <p:spPr>
          <a:xfrm>
            <a:off x="444202" y="1308839"/>
            <a:ext cx="6264941" cy="1305221"/>
          </a:xfrm>
        </p:spPr>
        <p:txBody>
          <a:bodyPr>
            <a:normAutofit/>
          </a:bodyPr>
          <a:lstStyle>
            <a:lvl1pPr marL="0" indent="0">
              <a:lnSpc>
                <a:spcPct val="150000"/>
              </a:lnSpc>
              <a:spcBef>
                <a:spcPts val="0"/>
              </a:spcBef>
              <a:spcAft>
                <a:spcPts val="1000"/>
              </a:spcAft>
              <a:buNone/>
              <a:defRPr sz="13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Text Placeholder 3">
            <a:extLst>
              <a:ext uri="{FF2B5EF4-FFF2-40B4-BE49-F238E27FC236}">
                <a16:creationId xmlns:a16="http://schemas.microsoft.com/office/drawing/2014/main" id="{158DDCAA-666B-BB40-B3E0-9F6817656A50}"/>
              </a:ext>
            </a:extLst>
          </p:cNvPr>
          <p:cNvSpPr>
            <a:spLocks noGrp="1"/>
          </p:cNvSpPr>
          <p:nvPr>
            <p:ph type="body" sz="half" idx="13"/>
          </p:nvPr>
        </p:nvSpPr>
        <p:spPr>
          <a:xfrm>
            <a:off x="425654" y="2723842"/>
            <a:ext cx="2755489" cy="362322"/>
          </a:xfrm>
        </p:spPr>
        <p:txBody>
          <a:bodyPr>
            <a:normAutofit/>
          </a:bodyPr>
          <a:lstStyle>
            <a:lvl1pPr marL="0" indent="0">
              <a:lnSpc>
                <a:spcPct val="150000"/>
              </a:lnSpc>
              <a:spcBef>
                <a:spcPts val="0"/>
              </a:spcBef>
              <a:spcAft>
                <a:spcPts val="1000"/>
              </a:spcAft>
              <a:buNone/>
              <a:defRPr sz="1300" b="1"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17" name="Straight Connector 16">
            <a:extLst>
              <a:ext uri="{FF2B5EF4-FFF2-40B4-BE49-F238E27FC236}">
                <a16:creationId xmlns:a16="http://schemas.microsoft.com/office/drawing/2014/main" id="{2DBF1B40-2588-3D4B-8C12-01E00E3A8BD5}"/>
              </a:ext>
            </a:extLst>
          </p:cNvPr>
          <p:cNvCxnSpPr>
            <a:cxnSpLocks/>
          </p:cNvCxnSpPr>
          <p:nvPr userDrawn="1"/>
        </p:nvCxnSpPr>
        <p:spPr>
          <a:xfrm>
            <a:off x="6106160" y="2652595"/>
            <a:ext cx="0" cy="3703754"/>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0C02867A-99C5-A847-B4B7-375BA3263372}"/>
              </a:ext>
            </a:extLst>
          </p:cNvPr>
          <p:cNvCxnSpPr>
            <a:cxnSpLocks/>
          </p:cNvCxnSpPr>
          <p:nvPr userDrawn="1"/>
        </p:nvCxnSpPr>
        <p:spPr>
          <a:xfrm>
            <a:off x="8971280" y="2652595"/>
            <a:ext cx="0" cy="3703754"/>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E01AC8C5-5BCC-F143-AA3D-E8B580BC3899}"/>
              </a:ext>
            </a:extLst>
          </p:cNvPr>
          <p:cNvCxnSpPr>
            <a:cxnSpLocks/>
          </p:cNvCxnSpPr>
          <p:nvPr userDrawn="1"/>
        </p:nvCxnSpPr>
        <p:spPr>
          <a:xfrm>
            <a:off x="3241040" y="2652595"/>
            <a:ext cx="0" cy="3703754"/>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43433607-A703-8641-92B9-55BCB9A61722}"/>
              </a:ext>
            </a:extLst>
          </p:cNvPr>
          <p:cNvCxnSpPr>
            <a:cxnSpLocks/>
          </p:cNvCxnSpPr>
          <p:nvPr userDrawn="1"/>
        </p:nvCxnSpPr>
        <p:spPr>
          <a:xfrm flipH="1">
            <a:off x="0" y="2652595"/>
            <a:ext cx="12192000" cy="0"/>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sp>
        <p:nvSpPr>
          <p:cNvPr id="21" name="Text Placeholder 3">
            <a:extLst>
              <a:ext uri="{FF2B5EF4-FFF2-40B4-BE49-F238E27FC236}">
                <a16:creationId xmlns:a16="http://schemas.microsoft.com/office/drawing/2014/main" id="{9B08375B-C3F2-524E-910B-D9C21C18B5C6}"/>
              </a:ext>
            </a:extLst>
          </p:cNvPr>
          <p:cNvSpPr>
            <a:spLocks noGrp="1"/>
          </p:cNvSpPr>
          <p:nvPr>
            <p:ph type="body" sz="half" idx="14"/>
          </p:nvPr>
        </p:nvSpPr>
        <p:spPr>
          <a:xfrm>
            <a:off x="425654" y="3121049"/>
            <a:ext cx="2755487" cy="833296"/>
          </a:xfrm>
        </p:spPr>
        <p:txBody>
          <a:bodyPr>
            <a:normAutofit/>
          </a:bodyPr>
          <a:lstStyle>
            <a:lvl1pPr marL="0" indent="0">
              <a:lnSpc>
                <a:spcPct val="150000"/>
              </a:lnSpc>
              <a:spcBef>
                <a:spcPts val="0"/>
              </a:spcBef>
              <a:spcAft>
                <a:spcPts val="0"/>
              </a:spcAft>
              <a:buNone/>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2" name="Text Placeholder 3">
            <a:extLst>
              <a:ext uri="{FF2B5EF4-FFF2-40B4-BE49-F238E27FC236}">
                <a16:creationId xmlns:a16="http://schemas.microsoft.com/office/drawing/2014/main" id="{BF44CBEE-7235-1C4B-A2D6-7A398A0159FF}"/>
              </a:ext>
            </a:extLst>
          </p:cNvPr>
          <p:cNvSpPr>
            <a:spLocks noGrp="1"/>
          </p:cNvSpPr>
          <p:nvPr>
            <p:ph type="body" sz="half" idx="15"/>
          </p:nvPr>
        </p:nvSpPr>
        <p:spPr>
          <a:xfrm>
            <a:off x="425655" y="3999753"/>
            <a:ext cx="2765652" cy="2356598"/>
          </a:xfrm>
        </p:spPr>
        <p:txBody>
          <a:bodyPr>
            <a:normAutofit/>
          </a:bodyPr>
          <a:lstStyle>
            <a:lvl1pPr marL="171450" indent="-171450">
              <a:lnSpc>
                <a:spcPct val="150000"/>
              </a:lnSpc>
              <a:spcBef>
                <a:spcPts val="0"/>
              </a:spcBef>
              <a:spcAft>
                <a:spcPts val="1000"/>
              </a:spcAft>
              <a:buClr>
                <a:schemeClr val="accent2"/>
              </a:buClr>
              <a:buFont typeface="Arial" panose="020B0604020202020204" pitchFamily="34" charset="0"/>
              <a:buChar char="•"/>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4" name="Text Placeholder 3">
            <a:extLst>
              <a:ext uri="{FF2B5EF4-FFF2-40B4-BE49-F238E27FC236}">
                <a16:creationId xmlns:a16="http://schemas.microsoft.com/office/drawing/2014/main" id="{83CCFE16-FD6F-9E4A-BE05-F4B5A69432EC}"/>
              </a:ext>
            </a:extLst>
          </p:cNvPr>
          <p:cNvSpPr>
            <a:spLocks noGrp="1"/>
          </p:cNvSpPr>
          <p:nvPr>
            <p:ph type="body" sz="half" idx="16"/>
          </p:nvPr>
        </p:nvSpPr>
        <p:spPr>
          <a:xfrm>
            <a:off x="3317709" y="2723842"/>
            <a:ext cx="2755489" cy="362322"/>
          </a:xfrm>
        </p:spPr>
        <p:txBody>
          <a:bodyPr>
            <a:normAutofit/>
          </a:bodyPr>
          <a:lstStyle>
            <a:lvl1pPr marL="0" indent="0">
              <a:lnSpc>
                <a:spcPct val="150000"/>
              </a:lnSpc>
              <a:spcBef>
                <a:spcPts val="0"/>
              </a:spcBef>
              <a:spcAft>
                <a:spcPts val="1000"/>
              </a:spcAft>
              <a:buNone/>
              <a:defRPr sz="1300" b="1"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5" name="Text Placeholder 3">
            <a:extLst>
              <a:ext uri="{FF2B5EF4-FFF2-40B4-BE49-F238E27FC236}">
                <a16:creationId xmlns:a16="http://schemas.microsoft.com/office/drawing/2014/main" id="{D93C09BD-8DFF-E148-BDEB-C6CC79B3C224}"/>
              </a:ext>
            </a:extLst>
          </p:cNvPr>
          <p:cNvSpPr>
            <a:spLocks noGrp="1"/>
          </p:cNvSpPr>
          <p:nvPr>
            <p:ph type="body" sz="half" idx="17"/>
          </p:nvPr>
        </p:nvSpPr>
        <p:spPr>
          <a:xfrm>
            <a:off x="3317709" y="3121049"/>
            <a:ext cx="2755487" cy="833296"/>
          </a:xfrm>
        </p:spPr>
        <p:txBody>
          <a:bodyPr>
            <a:normAutofit/>
          </a:bodyPr>
          <a:lstStyle>
            <a:lvl1pPr marL="0" indent="0">
              <a:lnSpc>
                <a:spcPct val="150000"/>
              </a:lnSpc>
              <a:spcBef>
                <a:spcPts val="0"/>
              </a:spcBef>
              <a:spcAft>
                <a:spcPts val="0"/>
              </a:spcAft>
              <a:buNone/>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6" name="Text Placeholder 3">
            <a:extLst>
              <a:ext uri="{FF2B5EF4-FFF2-40B4-BE49-F238E27FC236}">
                <a16:creationId xmlns:a16="http://schemas.microsoft.com/office/drawing/2014/main" id="{783DDF49-EF8F-2C4C-8580-0A5DD0BEDF83}"/>
              </a:ext>
            </a:extLst>
          </p:cNvPr>
          <p:cNvSpPr>
            <a:spLocks noGrp="1"/>
          </p:cNvSpPr>
          <p:nvPr>
            <p:ph type="body" sz="half" idx="18"/>
          </p:nvPr>
        </p:nvSpPr>
        <p:spPr>
          <a:xfrm>
            <a:off x="3317710" y="3999753"/>
            <a:ext cx="2765652" cy="2356596"/>
          </a:xfrm>
        </p:spPr>
        <p:txBody>
          <a:bodyPr>
            <a:normAutofit/>
          </a:bodyPr>
          <a:lstStyle>
            <a:lvl1pPr marL="171450" indent="-171450">
              <a:lnSpc>
                <a:spcPct val="150000"/>
              </a:lnSpc>
              <a:spcBef>
                <a:spcPts val="0"/>
              </a:spcBef>
              <a:spcAft>
                <a:spcPts val="1000"/>
              </a:spcAft>
              <a:buClr>
                <a:schemeClr val="accent2"/>
              </a:buClr>
              <a:buFont typeface="Arial" panose="020B0604020202020204" pitchFamily="34" charset="0"/>
              <a:buChar char="•"/>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7" name="Text Placeholder 3">
            <a:extLst>
              <a:ext uri="{FF2B5EF4-FFF2-40B4-BE49-F238E27FC236}">
                <a16:creationId xmlns:a16="http://schemas.microsoft.com/office/drawing/2014/main" id="{AF57EB42-4981-064D-9CE9-E9DB573814EB}"/>
              </a:ext>
            </a:extLst>
          </p:cNvPr>
          <p:cNvSpPr>
            <a:spLocks noGrp="1"/>
          </p:cNvSpPr>
          <p:nvPr>
            <p:ph type="body" sz="half" idx="19"/>
          </p:nvPr>
        </p:nvSpPr>
        <p:spPr>
          <a:xfrm>
            <a:off x="6199131" y="2723842"/>
            <a:ext cx="2755489" cy="362322"/>
          </a:xfrm>
        </p:spPr>
        <p:txBody>
          <a:bodyPr>
            <a:normAutofit/>
          </a:bodyPr>
          <a:lstStyle>
            <a:lvl1pPr marL="0" indent="0">
              <a:lnSpc>
                <a:spcPct val="150000"/>
              </a:lnSpc>
              <a:spcBef>
                <a:spcPts val="0"/>
              </a:spcBef>
              <a:spcAft>
                <a:spcPts val="1000"/>
              </a:spcAft>
              <a:buNone/>
              <a:defRPr sz="1300" b="1"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8" name="Text Placeholder 3">
            <a:extLst>
              <a:ext uri="{FF2B5EF4-FFF2-40B4-BE49-F238E27FC236}">
                <a16:creationId xmlns:a16="http://schemas.microsoft.com/office/drawing/2014/main" id="{4924E4CC-F6FD-524A-9FED-C626A85DF7FA}"/>
              </a:ext>
            </a:extLst>
          </p:cNvPr>
          <p:cNvSpPr>
            <a:spLocks noGrp="1"/>
          </p:cNvSpPr>
          <p:nvPr>
            <p:ph type="body" sz="half" idx="20"/>
          </p:nvPr>
        </p:nvSpPr>
        <p:spPr>
          <a:xfrm>
            <a:off x="6199131" y="3121049"/>
            <a:ext cx="2755487" cy="833296"/>
          </a:xfrm>
        </p:spPr>
        <p:txBody>
          <a:bodyPr>
            <a:normAutofit/>
          </a:bodyPr>
          <a:lstStyle>
            <a:lvl1pPr marL="0" indent="0">
              <a:lnSpc>
                <a:spcPct val="150000"/>
              </a:lnSpc>
              <a:spcBef>
                <a:spcPts val="0"/>
              </a:spcBef>
              <a:spcAft>
                <a:spcPts val="0"/>
              </a:spcAft>
              <a:buNone/>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9" name="Text Placeholder 3">
            <a:extLst>
              <a:ext uri="{FF2B5EF4-FFF2-40B4-BE49-F238E27FC236}">
                <a16:creationId xmlns:a16="http://schemas.microsoft.com/office/drawing/2014/main" id="{466B347D-34B5-7142-B26C-56CEAC99DC7D}"/>
              </a:ext>
            </a:extLst>
          </p:cNvPr>
          <p:cNvSpPr>
            <a:spLocks noGrp="1"/>
          </p:cNvSpPr>
          <p:nvPr>
            <p:ph type="body" sz="half" idx="21"/>
          </p:nvPr>
        </p:nvSpPr>
        <p:spPr>
          <a:xfrm>
            <a:off x="6199132" y="3999753"/>
            <a:ext cx="2765652" cy="2356596"/>
          </a:xfrm>
        </p:spPr>
        <p:txBody>
          <a:bodyPr>
            <a:normAutofit/>
          </a:bodyPr>
          <a:lstStyle>
            <a:lvl1pPr marL="171450" indent="-171450">
              <a:lnSpc>
                <a:spcPct val="150000"/>
              </a:lnSpc>
              <a:spcBef>
                <a:spcPts val="0"/>
              </a:spcBef>
              <a:spcAft>
                <a:spcPts val="1000"/>
              </a:spcAft>
              <a:buClr>
                <a:schemeClr val="accent2"/>
              </a:buClr>
              <a:buFont typeface="Arial" panose="020B0604020202020204" pitchFamily="34" charset="0"/>
              <a:buChar char="•"/>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0" name="Text Placeholder 3">
            <a:extLst>
              <a:ext uri="{FF2B5EF4-FFF2-40B4-BE49-F238E27FC236}">
                <a16:creationId xmlns:a16="http://schemas.microsoft.com/office/drawing/2014/main" id="{A6703E58-9291-EE40-8DCB-A241470F951D}"/>
              </a:ext>
            </a:extLst>
          </p:cNvPr>
          <p:cNvSpPr>
            <a:spLocks noGrp="1"/>
          </p:cNvSpPr>
          <p:nvPr>
            <p:ph type="body" sz="half" idx="22"/>
          </p:nvPr>
        </p:nvSpPr>
        <p:spPr>
          <a:xfrm>
            <a:off x="9091189" y="2723842"/>
            <a:ext cx="2755489" cy="362322"/>
          </a:xfrm>
        </p:spPr>
        <p:txBody>
          <a:bodyPr>
            <a:normAutofit/>
          </a:bodyPr>
          <a:lstStyle>
            <a:lvl1pPr marL="0" indent="0">
              <a:lnSpc>
                <a:spcPct val="150000"/>
              </a:lnSpc>
              <a:spcBef>
                <a:spcPts val="0"/>
              </a:spcBef>
              <a:spcAft>
                <a:spcPts val="1000"/>
              </a:spcAft>
              <a:buNone/>
              <a:defRPr sz="1300" b="1"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1" name="Text Placeholder 3">
            <a:extLst>
              <a:ext uri="{FF2B5EF4-FFF2-40B4-BE49-F238E27FC236}">
                <a16:creationId xmlns:a16="http://schemas.microsoft.com/office/drawing/2014/main" id="{CD451DD1-615B-AE43-9B8E-1BB26CDED94B}"/>
              </a:ext>
            </a:extLst>
          </p:cNvPr>
          <p:cNvSpPr>
            <a:spLocks noGrp="1"/>
          </p:cNvSpPr>
          <p:nvPr>
            <p:ph type="body" sz="half" idx="23"/>
          </p:nvPr>
        </p:nvSpPr>
        <p:spPr>
          <a:xfrm>
            <a:off x="9091189" y="3121049"/>
            <a:ext cx="2755487" cy="833296"/>
          </a:xfrm>
        </p:spPr>
        <p:txBody>
          <a:bodyPr>
            <a:normAutofit/>
          </a:bodyPr>
          <a:lstStyle>
            <a:lvl1pPr marL="0" indent="0">
              <a:lnSpc>
                <a:spcPct val="150000"/>
              </a:lnSpc>
              <a:spcBef>
                <a:spcPts val="0"/>
              </a:spcBef>
              <a:spcAft>
                <a:spcPts val="0"/>
              </a:spcAft>
              <a:buNone/>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2" name="Text Placeholder 3">
            <a:extLst>
              <a:ext uri="{FF2B5EF4-FFF2-40B4-BE49-F238E27FC236}">
                <a16:creationId xmlns:a16="http://schemas.microsoft.com/office/drawing/2014/main" id="{B5571B90-D179-B34F-95F4-C185A51AB586}"/>
              </a:ext>
            </a:extLst>
          </p:cNvPr>
          <p:cNvSpPr>
            <a:spLocks noGrp="1"/>
          </p:cNvSpPr>
          <p:nvPr>
            <p:ph type="body" sz="half" idx="24"/>
          </p:nvPr>
        </p:nvSpPr>
        <p:spPr>
          <a:xfrm>
            <a:off x="9091190" y="3999753"/>
            <a:ext cx="2765652" cy="2356596"/>
          </a:xfrm>
        </p:spPr>
        <p:txBody>
          <a:bodyPr>
            <a:normAutofit/>
          </a:bodyPr>
          <a:lstStyle>
            <a:lvl1pPr marL="171450" indent="-171450">
              <a:lnSpc>
                <a:spcPct val="150000"/>
              </a:lnSpc>
              <a:spcBef>
                <a:spcPts val="0"/>
              </a:spcBef>
              <a:spcAft>
                <a:spcPts val="1000"/>
              </a:spcAft>
              <a:buClr>
                <a:schemeClr val="accent2"/>
              </a:buClr>
              <a:buFont typeface="Arial" panose="020B0604020202020204" pitchFamily="34" charset="0"/>
              <a:buChar char="•"/>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4" name="Text Placeholder 3">
            <a:extLst>
              <a:ext uri="{FF2B5EF4-FFF2-40B4-BE49-F238E27FC236}">
                <a16:creationId xmlns:a16="http://schemas.microsoft.com/office/drawing/2014/main" id="{7FCF8479-82B0-0840-9B2D-AC5FD4ACD354}"/>
              </a:ext>
            </a:extLst>
          </p:cNvPr>
          <p:cNvSpPr>
            <a:spLocks noGrp="1"/>
          </p:cNvSpPr>
          <p:nvPr>
            <p:ph type="body" sz="half" idx="25"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Presentation Name</a:t>
            </a:r>
          </a:p>
        </p:txBody>
      </p:sp>
      <p:sp>
        <p:nvSpPr>
          <p:cNvPr id="35" name="Text Placeholder 3">
            <a:extLst>
              <a:ext uri="{FF2B5EF4-FFF2-40B4-BE49-F238E27FC236}">
                <a16:creationId xmlns:a16="http://schemas.microsoft.com/office/drawing/2014/main" id="{37032ABB-7447-304B-BC64-9369BF7A9356}"/>
              </a:ext>
            </a:extLst>
          </p:cNvPr>
          <p:cNvSpPr>
            <a:spLocks noGrp="1"/>
          </p:cNvSpPr>
          <p:nvPr>
            <p:ph type="body" sz="half" idx="26"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Subsection</a:t>
            </a:r>
          </a:p>
        </p:txBody>
      </p:sp>
    </p:spTree>
    <p:extLst>
      <p:ext uri="{BB962C8B-B14F-4D97-AF65-F5344CB8AC3E}">
        <p14:creationId xmlns:p14="http://schemas.microsoft.com/office/powerpoint/2010/main" val="216055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_with Image">
    <p:bg>
      <p:bgPr>
        <a:solidFill>
          <a:srgbClr val="FFFFFF"/>
        </a:solidFill>
        <a:effectLst/>
      </p:bgPr>
    </p:bg>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43DBC3CC-6FE7-A44B-BF70-8A106D9EA57A}"/>
              </a:ext>
            </a:extLst>
          </p:cNvPr>
          <p:cNvSpPr>
            <a:spLocks noGrp="1"/>
          </p:cNvSpPr>
          <p:nvPr>
            <p:ph type="body" sz="half" idx="14"/>
          </p:nvPr>
        </p:nvSpPr>
        <p:spPr>
          <a:xfrm>
            <a:off x="444203" y="2125027"/>
            <a:ext cx="5099050" cy="4135260"/>
          </a:xfrm>
        </p:spPr>
        <p:txBody>
          <a:bodyPr anchor="b">
            <a:normAutofit/>
          </a:bodyPr>
          <a:lstStyle>
            <a:lvl1pPr marL="0" indent="0">
              <a:lnSpc>
                <a:spcPct val="150000"/>
              </a:lnSpc>
              <a:spcBef>
                <a:spcPts val="0"/>
              </a:spcBef>
              <a:spcAft>
                <a:spcPts val="1000"/>
              </a:spcAft>
              <a:buNone/>
              <a:defRPr sz="13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Text Placeholder 3">
            <a:extLst>
              <a:ext uri="{FF2B5EF4-FFF2-40B4-BE49-F238E27FC236}">
                <a16:creationId xmlns:a16="http://schemas.microsoft.com/office/drawing/2014/main" id="{9961E201-BA38-4447-A0C1-6213D4ABE431}"/>
              </a:ext>
            </a:extLst>
          </p:cNvPr>
          <p:cNvSpPr>
            <a:spLocks noGrp="1"/>
          </p:cNvSpPr>
          <p:nvPr>
            <p:ph type="body" sz="half" idx="15" hasCustomPrompt="1"/>
          </p:nvPr>
        </p:nvSpPr>
        <p:spPr>
          <a:xfrm>
            <a:off x="476102" y="241683"/>
            <a:ext cx="5333028"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Presentation Name</a:t>
            </a:r>
          </a:p>
        </p:txBody>
      </p:sp>
      <p:sp>
        <p:nvSpPr>
          <p:cNvPr id="16" name="Text Placeholder 3">
            <a:extLst>
              <a:ext uri="{FF2B5EF4-FFF2-40B4-BE49-F238E27FC236}">
                <a16:creationId xmlns:a16="http://schemas.microsoft.com/office/drawing/2014/main" id="{7B363821-E1AE-0E4B-AB14-075EE424E572}"/>
              </a:ext>
            </a:extLst>
          </p:cNvPr>
          <p:cNvSpPr>
            <a:spLocks noGrp="1"/>
          </p:cNvSpPr>
          <p:nvPr>
            <p:ph type="body" sz="half" idx="16" hasCustomPrompt="1"/>
          </p:nvPr>
        </p:nvSpPr>
        <p:spPr>
          <a:xfrm>
            <a:off x="476100" y="698668"/>
            <a:ext cx="533302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Subsection</a:t>
            </a:r>
          </a:p>
        </p:txBody>
      </p:sp>
    </p:spTree>
    <p:extLst>
      <p:ext uri="{BB962C8B-B14F-4D97-AF65-F5344CB8AC3E}">
        <p14:creationId xmlns:p14="http://schemas.microsoft.com/office/powerpoint/2010/main" val="42914363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_place image">
    <p:bg>
      <p:bgPr>
        <a:solidFill>
          <a:srgbClr val="FFFFFF"/>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D1E4FA67-482D-F249-9F64-D3A7846B76E0}"/>
              </a:ext>
            </a:extLst>
          </p:cNvPr>
          <p:cNvSpPr>
            <a:spLocks noGrp="1" noChangeAspect="1"/>
          </p:cNvSpPr>
          <p:nvPr>
            <p:ph type="pic" idx="15"/>
          </p:nvPr>
        </p:nvSpPr>
        <p:spPr>
          <a:xfrm>
            <a:off x="6121820" y="0"/>
            <a:ext cx="6070180" cy="6858000"/>
          </a:xfrm>
        </p:spPr>
        <p:txBody>
          <a:bodyPr anchor="t">
            <a:normAutofit/>
          </a:bodyPr>
          <a:lstStyle>
            <a:lvl1pPr marL="0" indent="0" algn="ctr">
              <a:buNone/>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Text Placeholder 3">
            <a:extLst>
              <a:ext uri="{FF2B5EF4-FFF2-40B4-BE49-F238E27FC236}">
                <a16:creationId xmlns:a16="http://schemas.microsoft.com/office/drawing/2014/main" id="{43DBC3CC-6FE7-A44B-BF70-8A106D9EA57A}"/>
              </a:ext>
            </a:extLst>
          </p:cNvPr>
          <p:cNvSpPr>
            <a:spLocks noGrp="1"/>
          </p:cNvSpPr>
          <p:nvPr>
            <p:ph type="body" sz="half" idx="14"/>
          </p:nvPr>
        </p:nvSpPr>
        <p:spPr>
          <a:xfrm>
            <a:off x="444203" y="2125027"/>
            <a:ext cx="5099050" cy="4135260"/>
          </a:xfrm>
        </p:spPr>
        <p:txBody>
          <a:bodyPr anchor="b">
            <a:normAutofit/>
          </a:bodyPr>
          <a:lstStyle>
            <a:lvl1pPr marL="0" indent="0">
              <a:lnSpc>
                <a:spcPct val="150000"/>
              </a:lnSpc>
              <a:spcBef>
                <a:spcPts val="0"/>
              </a:spcBef>
              <a:spcAft>
                <a:spcPts val="1000"/>
              </a:spcAft>
              <a:buNone/>
              <a:defRPr sz="13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Text Placeholder 3">
            <a:extLst>
              <a:ext uri="{FF2B5EF4-FFF2-40B4-BE49-F238E27FC236}">
                <a16:creationId xmlns:a16="http://schemas.microsoft.com/office/drawing/2014/main" id="{F9F9F3A5-801B-434A-86BB-2BEE7C86970F}"/>
              </a:ext>
            </a:extLst>
          </p:cNvPr>
          <p:cNvSpPr>
            <a:spLocks noGrp="1"/>
          </p:cNvSpPr>
          <p:nvPr>
            <p:ph type="body" sz="half" idx="18" hasCustomPrompt="1"/>
          </p:nvPr>
        </p:nvSpPr>
        <p:spPr>
          <a:xfrm>
            <a:off x="476101" y="241683"/>
            <a:ext cx="5386817"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Presentation Name</a:t>
            </a:r>
          </a:p>
        </p:txBody>
      </p:sp>
      <p:sp>
        <p:nvSpPr>
          <p:cNvPr id="16" name="Text Placeholder 3">
            <a:extLst>
              <a:ext uri="{FF2B5EF4-FFF2-40B4-BE49-F238E27FC236}">
                <a16:creationId xmlns:a16="http://schemas.microsoft.com/office/drawing/2014/main" id="{A8A2491D-CED1-3E4A-83F9-0AEC1BF664CD}"/>
              </a:ext>
            </a:extLst>
          </p:cNvPr>
          <p:cNvSpPr>
            <a:spLocks noGrp="1"/>
          </p:cNvSpPr>
          <p:nvPr>
            <p:ph type="body" sz="half" idx="19" hasCustomPrompt="1"/>
          </p:nvPr>
        </p:nvSpPr>
        <p:spPr>
          <a:xfrm>
            <a:off x="476101" y="698668"/>
            <a:ext cx="5386818"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Subsection</a:t>
            </a:r>
          </a:p>
        </p:txBody>
      </p:sp>
    </p:spTree>
    <p:extLst>
      <p:ext uri="{BB962C8B-B14F-4D97-AF65-F5344CB8AC3E}">
        <p14:creationId xmlns:p14="http://schemas.microsoft.com/office/powerpoint/2010/main" val="15461351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Dark_with list">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8000" y="2283090"/>
            <a:ext cx="9852104" cy="3181151"/>
          </a:xfrm>
        </p:spPr>
        <p:txBody>
          <a:bodyPr>
            <a:normAutofit/>
          </a:bodyPr>
          <a:lstStyle>
            <a:lvl1pPr marL="342900" marR="0" indent="-342900" algn="l" defTabSz="457200" rtl="0" eaLnBrk="1" fontAlgn="auto" latinLnBrk="0" hangingPunct="1">
              <a:lnSpc>
                <a:spcPct val="150000"/>
              </a:lnSpc>
              <a:spcBef>
                <a:spcPts val="0"/>
              </a:spcBef>
              <a:spcAft>
                <a:spcPts val="0"/>
              </a:spcAft>
              <a:buClr>
                <a:srgbClr val="D2B16D"/>
              </a:buClr>
              <a:buSzPct val="70000"/>
              <a:buFont typeface="Arial" panose="020B0604020202020204" pitchFamily="34" charset="0"/>
              <a:buChar char="•"/>
              <a:tabLst/>
              <a:defRPr lang="en-US" sz="2000" kern="1200" dirty="0">
                <a:solidFill>
                  <a:srgbClr val="E0D5C0"/>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p:txBody>
      </p:sp>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4" name="Text Placeholder 3">
            <a:extLst>
              <a:ext uri="{FF2B5EF4-FFF2-40B4-BE49-F238E27FC236}">
                <a16:creationId xmlns:a16="http://schemas.microsoft.com/office/drawing/2014/main" id="{B7E7661C-8F47-A84E-B097-83D2887BAAE5}"/>
              </a:ext>
            </a:extLst>
          </p:cNvPr>
          <p:cNvSpPr>
            <a:spLocks noGrp="1"/>
          </p:cNvSpPr>
          <p:nvPr>
            <p:ph type="body" sz="half" idx="17"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solidFill>
                  <a:schemeClr val="accent6"/>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Presentation Name</a:t>
            </a:r>
          </a:p>
        </p:txBody>
      </p:sp>
      <p:sp>
        <p:nvSpPr>
          <p:cNvPr id="15" name="Text Placeholder 3">
            <a:extLst>
              <a:ext uri="{FF2B5EF4-FFF2-40B4-BE49-F238E27FC236}">
                <a16:creationId xmlns:a16="http://schemas.microsoft.com/office/drawing/2014/main" id="{C9E33F36-CB6A-3845-B322-222BD9B1F419}"/>
              </a:ext>
            </a:extLst>
          </p:cNvPr>
          <p:cNvSpPr>
            <a:spLocks noGrp="1"/>
          </p:cNvSpPr>
          <p:nvPr>
            <p:ph type="body" sz="half" idx="18"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solidFill>
                  <a:schemeClr val="accent6"/>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Subsection</a:t>
            </a:r>
          </a:p>
        </p:txBody>
      </p:sp>
    </p:spTree>
    <p:extLst>
      <p:ext uri="{BB962C8B-B14F-4D97-AF65-F5344CB8AC3E}">
        <p14:creationId xmlns:p14="http://schemas.microsoft.com/office/powerpoint/2010/main" val="33063878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Dark 2">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8000" y="2283090"/>
            <a:ext cx="9852104" cy="3181151"/>
          </a:xfrm>
        </p:spPr>
        <p:txBody>
          <a:bodyPr>
            <a:normAutofit/>
          </a:bodyPr>
          <a:lstStyle>
            <a:lvl1pPr marL="0" marR="0" indent="0" algn="l" defTabSz="457200" rtl="0" eaLnBrk="1" fontAlgn="auto" latinLnBrk="0" hangingPunct="1">
              <a:lnSpc>
                <a:spcPct val="150000"/>
              </a:lnSpc>
              <a:spcBef>
                <a:spcPts val="0"/>
              </a:spcBef>
              <a:spcAft>
                <a:spcPts val="0"/>
              </a:spcAft>
              <a:buClr>
                <a:srgbClr val="D2B16D"/>
              </a:buClr>
              <a:buSzPct val="70000"/>
              <a:buFont typeface="Arial" panose="020B0604020202020204" pitchFamily="34" charset="0"/>
              <a:buNone/>
              <a:tabLst/>
              <a:defRPr lang="en-US" sz="2000" kern="1200" dirty="0">
                <a:solidFill>
                  <a:srgbClr val="E0D5C0"/>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p:txBody>
      </p:sp>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4" name="Text Placeholder 3">
            <a:extLst>
              <a:ext uri="{FF2B5EF4-FFF2-40B4-BE49-F238E27FC236}">
                <a16:creationId xmlns:a16="http://schemas.microsoft.com/office/drawing/2014/main" id="{679ACECD-DD2A-B64F-8E1E-426B640A054C}"/>
              </a:ext>
            </a:extLst>
          </p:cNvPr>
          <p:cNvSpPr>
            <a:spLocks noGrp="1"/>
          </p:cNvSpPr>
          <p:nvPr>
            <p:ph type="body" sz="half" idx="17"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solidFill>
                  <a:schemeClr val="accent6"/>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Presentation Name</a:t>
            </a:r>
          </a:p>
        </p:txBody>
      </p:sp>
      <p:sp>
        <p:nvSpPr>
          <p:cNvPr id="15" name="Text Placeholder 3">
            <a:extLst>
              <a:ext uri="{FF2B5EF4-FFF2-40B4-BE49-F238E27FC236}">
                <a16:creationId xmlns:a16="http://schemas.microsoft.com/office/drawing/2014/main" id="{38619EC4-76DA-1644-8D14-0A5DD8E7E339}"/>
              </a:ext>
            </a:extLst>
          </p:cNvPr>
          <p:cNvSpPr>
            <a:spLocks noGrp="1"/>
          </p:cNvSpPr>
          <p:nvPr>
            <p:ph type="body" sz="half" idx="18"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solidFill>
                  <a:schemeClr val="accent6"/>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Subsection</a:t>
            </a:r>
          </a:p>
        </p:txBody>
      </p:sp>
    </p:spTree>
    <p:extLst>
      <p:ext uri="{BB962C8B-B14F-4D97-AF65-F5344CB8AC3E}">
        <p14:creationId xmlns:p14="http://schemas.microsoft.com/office/powerpoint/2010/main" val="2165111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Light_with list">
    <p:bg>
      <p:bgPr>
        <a:solidFill>
          <a:srgbClr val="FFFFFF"/>
        </a:solidFill>
        <a:effectLst/>
      </p:bgPr>
    </p:bg>
    <p:spTree>
      <p:nvGrpSpPr>
        <p:cNvPr id="1" name=""/>
        <p:cNvGrpSpPr/>
        <p:nvPr/>
      </p:nvGrpSpPr>
      <p:grpSpPr>
        <a:xfrm>
          <a:off x="0" y="0"/>
          <a:ext cx="0" cy="0"/>
          <a:chOff x="0" y="0"/>
          <a:chExt cx="0" cy="0"/>
        </a:xfrm>
      </p:grpSpPr>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3" name="Subtitle 2">
            <a:extLst>
              <a:ext uri="{FF2B5EF4-FFF2-40B4-BE49-F238E27FC236}">
                <a16:creationId xmlns:a16="http://schemas.microsoft.com/office/drawing/2014/main" id="{B9925059-DA62-0741-A886-A75ABAED9C3E}"/>
              </a:ext>
            </a:extLst>
          </p:cNvPr>
          <p:cNvSpPr>
            <a:spLocks noGrp="1"/>
          </p:cNvSpPr>
          <p:nvPr>
            <p:ph type="subTitle" idx="1" hasCustomPrompt="1"/>
          </p:nvPr>
        </p:nvSpPr>
        <p:spPr>
          <a:xfrm>
            <a:off x="508000" y="2283090"/>
            <a:ext cx="9852104" cy="3181151"/>
          </a:xfrm>
        </p:spPr>
        <p:txBody>
          <a:bodyPr>
            <a:normAutofit/>
          </a:bodyPr>
          <a:lstStyle>
            <a:lvl1pPr marL="342900" marR="0" indent="-342900" algn="l" defTabSz="457200" rtl="0" eaLnBrk="1" fontAlgn="auto" latinLnBrk="0" hangingPunct="1">
              <a:lnSpc>
                <a:spcPct val="150000"/>
              </a:lnSpc>
              <a:spcBef>
                <a:spcPts val="0"/>
              </a:spcBef>
              <a:spcAft>
                <a:spcPts val="0"/>
              </a:spcAft>
              <a:buClr>
                <a:srgbClr val="D2B16D"/>
              </a:buClr>
              <a:buSzPct val="70000"/>
              <a:buFont typeface="Arial" panose="020B0604020202020204" pitchFamily="34" charset="0"/>
              <a:buChar char="•"/>
              <a:tabLst/>
              <a:def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p:txBody>
      </p:sp>
    </p:spTree>
    <p:extLst>
      <p:ext uri="{BB962C8B-B14F-4D97-AF65-F5344CB8AC3E}">
        <p14:creationId xmlns:p14="http://schemas.microsoft.com/office/powerpoint/2010/main" val="125252473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Light 2">
    <p:bg>
      <p:bgPr>
        <a:solidFill>
          <a:srgbClr val="FFFFFF"/>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8000" y="2283090"/>
            <a:ext cx="9852104" cy="3181151"/>
          </a:xfrm>
        </p:spPr>
        <p:txBody>
          <a:bodyPr>
            <a:normAutofit/>
          </a:bodyPr>
          <a:lstStyle>
            <a:lvl1pPr marL="0" marR="0" indent="0" algn="l" defTabSz="457200" rtl="0" eaLnBrk="1" fontAlgn="auto" latinLnBrk="0" hangingPunct="1">
              <a:lnSpc>
                <a:spcPct val="150000"/>
              </a:lnSpc>
              <a:spcBef>
                <a:spcPts val="0"/>
              </a:spcBef>
              <a:spcAft>
                <a:spcPts val="0"/>
              </a:spcAft>
              <a:buClr>
                <a:srgbClr val="D2B16D"/>
              </a:buClr>
              <a:buSzPct val="70000"/>
              <a:buFont typeface="Arial" panose="020B0604020202020204" pitchFamily="34" charset="0"/>
              <a:buNone/>
              <a:tabLst/>
              <a:def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p:txBody>
      </p:sp>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spTree>
    <p:extLst>
      <p:ext uri="{BB962C8B-B14F-4D97-AF65-F5344CB8AC3E}">
        <p14:creationId xmlns:p14="http://schemas.microsoft.com/office/powerpoint/2010/main" val="387816378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_with imag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30927" y="4933507"/>
            <a:ext cx="5128022" cy="1305500"/>
          </a:xfrm>
        </p:spPr>
        <p:txBody>
          <a:bodyPr anchor="b">
            <a:normAutofit/>
          </a:bodyPr>
          <a:lstStyle>
            <a:lvl1pPr algn="l">
              <a:defRPr sz="4000">
                <a:solidFill>
                  <a:schemeClr val="accent5"/>
                </a:solidFill>
              </a:defRPr>
            </a:lvl1pPr>
          </a:lstStyle>
          <a:p>
            <a:r>
              <a:rPr lang="en-US"/>
              <a:t>Click to edit Master title style</a:t>
            </a:r>
          </a:p>
        </p:txBody>
      </p:sp>
      <p:pic>
        <p:nvPicPr>
          <p:cNvPr id="13" name="Picture 12" descr="Text&#10;&#10;Description automatically generated">
            <a:extLst>
              <a:ext uri="{FF2B5EF4-FFF2-40B4-BE49-F238E27FC236}">
                <a16:creationId xmlns:a16="http://schemas.microsoft.com/office/drawing/2014/main" id="{D6E16576-7A47-6F43-BCCC-0201D2F03584}"/>
              </a:ext>
            </a:extLst>
          </p:cNvPr>
          <p:cNvPicPr>
            <a:picLocks noChangeAspect="1"/>
          </p:cNvPicPr>
          <p:nvPr userDrawn="1"/>
        </p:nvPicPr>
        <p:blipFill>
          <a:blip r:embed="rId2"/>
          <a:stretch>
            <a:fillRect/>
          </a:stretch>
        </p:blipFill>
        <p:spPr>
          <a:xfrm>
            <a:off x="630927" y="646847"/>
            <a:ext cx="2410896" cy="523522"/>
          </a:xfrm>
          <a:prstGeom prst="rect">
            <a:avLst/>
          </a:prstGeom>
        </p:spPr>
      </p:pic>
      <p:cxnSp>
        <p:nvCxnSpPr>
          <p:cNvPr id="10" name="Straight Connector 9">
            <a:extLst>
              <a:ext uri="{FF2B5EF4-FFF2-40B4-BE49-F238E27FC236}">
                <a16:creationId xmlns:a16="http://schemas.microsoft.com/office/drawing/2014/main" id="{3A12FA5A-5425-9D4A-9C6F-9D6BB0C43366}"/>
              </a:ext>
            </a:extLst>
          </p:cNvPr>
          <p:cNvCxnSpPr>
            <a:cxnSpLocks/>
          </p:cNvCxnSpPr>
          <p:nvPr userDrawn="1"/>
        </p:nvCxnSpPr>
        <p:spPr>
          <a:xfrm>
            <a:off x="6106160" y="-57543"/>
            <a:ext cx="0" cy="6915543"/>
          </a:xfrm>
          <a:prstGeom prst="line">
            <a:avLst/>
          </a:prstGeom>
          <a:ln>
            <a:gradFill flip="none" rotWithShape="1">
              <a:gsLst>
                <a:gs pos="0">
                  <a:srgbClr val="FEEEB6"/>
                </a:gs>
                <a:gs pos="100000">
                  <a:srgbClr val="B49248"/>
                </a:gs>
              </a:gsLst>
              <a:lin ang="2700000" scaled="0"/>
              <a:tileRect/>
            </a:gradFill>
          </a:ln>
        </p:spPr>
        <p:style>
          <a:lnRef idx="1">
            <a:schemeClr val="accent2"/>
          </a:lnRef>
          <a:fillRef idx="0">
            <a:schemeClr val="accent2"/>
          </a:fillRef>
          <a:effectRef idx="0">
            <a:schemeClr val="accent2"/>
          </a:effectRef>
          <a:fontRef idx="minor">
            <a:schemeClr val="tx1"/>
          </a:fontRef>
        </p:style>
      </p:cxnSp>
      <p:pic>
        <p:nvPicPr>
          <p:cNvPr id="11" name="Picture 2">
            <a:extLst>
              <a:ext uri="{FF2B5EF4-FFF2-40B4-BE49-F238E27FC236}">
                <a16:creationId xmlns:a16="http://schemas.microsoft.com/office/drawing/2014/main" id="{9FB89F2B-E93E-0641-8991-6CC778E41107}"/>
              </a:ext>
            </a:extLst>
          </p:cNvPr>
          <p:cNvPicPr>
            <a:picLocks noChangeAspect="1" noChangeArrowheads="1"/>
          </p:cNvPicPr>
          <p:nvPr userDrawn="1"/>
        </p:nvPicPr>
        <p:blipFill rotWithShape="1">
          <a:blip r:embed="rId3">
            <a:alphaModFix amt="57000"/>
            <a:extLst>
              <a:ext uri="{28A0092B-C50C-407E-A947-70E740481C1C}">
                <a14:useLocalDpi xmlns:a14="http://schemas.microsoft.com/office/drawing/2010/main" val="0"/>
              </a:ext>
            </a:extLst>
          </a:blip>
          <a:srcRect l="33931" t="9698" r="21187"/>
          <a:stretch/>
        </p:blipFill>
        <p:spPr bwMode="auto">
          <a:xfrm>
            <a:off x="6113794" y="-1"/>
            <a:ext cx="6078204" cy="6838819"/>
          </a:xfrm>
          <a:prstGeom prst="rect">
            <a:avLst/>
          </a:prstGeom>
          <a:noFill/>
          <a:extLst>
            <a:ext uri="{909E8E84-426E-40DD-AFC4-6F175D3DCCD1}">
              <a14:hiddenFill xmlns:a14="http://schemas.microsoft.com/office/drawing/2010/main">
                <a:solidFill>
                  <a:srgbClr val="FFFFFF"/>
                </a:solidFill>
              </a14:hiddenFill>
            </a:ext>
          </a:extLst>
        </p:spPr>
      </p:pic>
      <p:sp>
        <p:nvSpPr>
          <p:cNvPr id="12" name="Date Placeholder 3">
            <a:extLst>
              <a:ext uri="{FF2B5EF4-FFF2-40B4-BE49-F238E27FC236}">
                <a16:creationId xmlns:a16="http://schemas.microsoft.com/office/drawing/2014/main" id="{7439FD51-B1D6-8F4A-803E-396E69AF84E9}"/>
              </a:ext>
            </a:extLst>
          </p:cNvPr>
          <p:cNvSpPr>
            <a:spLocks noGrp="1"/>
          </p:cNvSpPr>
          <p:nvPr>
            <p:ph type="dt" sz="half" idx="10"/>
          </p:nvPr>
        </p:nvSpPr>
        <p:spPr>
          <a:xfrm>
            <a:off x="626197" y="4567999"/>
            <a:ext cx="1739198" cy="365125"/>
          </a:xfrm>
        </p:spPr>
        <p:txBody>
          <a:bodyPr/>
          <a:lstStyle>
            <a:lvl1pPr>
              <a:defRPr>
                <a:solidFill>
                  <a:schemeClr val="accent6"/>
                </a:solidFill>
              </a:defRPr>
            </a:lvl1pPr>
          </a:lstStyle>
          <a:p>
            <a:fld id="{6E3C9BF4-CD7D-8540-B3F3-C4359157ED05}" type="datetime4">
              <a:rPr lang="en-US" smtClean="0"/>
              <a:t>October 29, 2024</a:t>
            </a:fld>
            <a:endParaRPr lang="en-US"/>
          </a:p>
        </p:txBody>
      </p:sp>
    </p:spTree>
    <p:extLst>
      <p:ext uri="{BB962C8B-B14F-4D97-AF65-F5344CB8AC3E}">
        <p14:creationId xmlns:p14="http://schemas.microsoft.com/office/powerpoint/2010/main" val="17491585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id">
    <p:bg>
      <p:bgPr>
        <a:solidFill>
          <a:srgbClr val="FFFFFF"/>
        </a:solidFill>
        <a:effectLst/>
      </p:bgPr>
    </p:bg>
    <p:spTree>
      <p:nvGrpSpPr>
        <p:cNvPr id="1" name=""/>
        <p:cNvGrpSpPr/>
        <p:nvPr/>
      </p:nvGrpSpPr>
      <p:grpSpPr>
        <a:xfrm>
          <a:off x="0" y="0"/>
          <a:ext cx="0" cy="0"/>
          <a:chOff x="0" y="0"/>
          <a:chExt cx="0" cy="0"/>
        </a:xfrm>
      </p:grpSpPr>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cxnSp>
        <p:nvCxnSpPr>
          <p:cNvPr id="8" name="Straight Connector 7">
            <a:extLst>
              <a:ext uri="{FF2B5EF4-FFF2-40B4-BE49-F238E27FC236}">
                <a16:creationId xmlns:a16="http://schemas.microsoft.com/office/drawing/2014/main" id="{F95D52FD-2419-B24C-B2EA-9271BC6BBF87}"/>
              </a:ext>
            </a:extLst>
          </p:cNvPr>
          <p:cNvCxnSpPr>
            <a:cxnSpLocks/>
          </p:cNvCxnSpPr>
          <p:nvPr userDrawn="1"/>
        </p:nvCxnSpPr>
        <p:spPr>
          <a:xfrm>
            <a:off x="0" y="1030494"/>
            <a:ext cx="12251473" cy="32"/>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D4B43891-19A2-E44C-BFD9-E9A295B5D0FD}"/>
              </a:ext>
            </a:extLst>
          </p:cNvPr>
          <p:cNvCxnSpPr>
            <a:cxnSpLocks/>
          </p:cNvCxnSpPr>
          <p:nvPr userDrawn="1"/>
        </p:nvCxnSpPr>
        <p:spPr>
          <a:xfrm>
            <a:off x="0" y="2697284"/>
            <a:ext cx="12251473" cy="0"/>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0E6461FD-CC27-ED43-9F1E-024F4F11A555}"/>
              </a:ext>
            </a:extLst>
          </p:cNvPr>
          <p:cNvCxnSpPr>
            <a:cxnSpLocks/>
          </p:cNvCxnSpPr>
          <p:nvPr userDrawn="1"/>
        </p:nvCxnSpPr>
        <p:spPr>
          <a:xfrm>
            <a:off x="0" y="4243145"/>
            <a:ext cx="12192000" cy="0"/>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D64B4CC7-DE04-614C-8F67-33EBDF91710B}"/>
              </a:ext>
            </a:extLst>
          </p:cNvPr>
          <p:cNvCxnSpPr>
            <a:cxnSpLocks/>
          </p:cNvCxnSpPr>
          <p:nvPr userDrawn="1"/>
        </p:nvCxnSpPr>
        <p:spPr>
          <a:xfrm>
            <a:off x="0" y="5845140"/>
            <a:ext cx="12251473" cy="0"/>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8A210702-9285-5B4D-A2ED-83DAECEA8C8B}"/>
              </a:ext>
            </a:extLst>
          </p:cNvPr>
          <p:cNvCxnSpPr>
            <a:cxnSpLocks/>
          </p:cNvCxnSpPr>
          <p:nvPr userDrawn="1"/>
        </p:nvCxnSpPr>
        <p:spPr>
          <a:xfrm>
            <a:off x="8868936"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0415DD7A-2884-CB45-A39F-88BC1E8F8B37}"/>
              </a:ext>
            </a:extLst>
          </p:cNvPr>
          <p:cNvCxnSpPr>
            <a:cxnSpLocks/>
          </p:cNvCxnSpPr>
          <p:nvPr userDrawn="1"/>
        </p:nvCxnSpPr>
        <p:spPr>
          <a:xfrm>
            <a:off x="6140604"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1F373CE6-A7CE-D14D-8423-5DE8FD3F2093}"/>
              </a:ext>
            </a:extLst>
          </p:cNvPr>
          <p:cNvCxnSpPr>
            <a:cxnSpLocks/>
          </p:cNvCxnSpPr>
          <p:nvPr userDrawn="1"/>
        </p:nvCxnSpPr>
        <p:spPr>
          <a:xfrm>
            <a:off x="3352800"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0045FF2A-79FD-BB44-A2CA-1331757B5311}"/>
              </a:ext>
            </a:extLst>
          </p:cNvPr>
          <p:cNvCxnSpPr>
            <a:cxnSpLocks/>
          </p:cNvCxnSpPr>
          <p:nvPr userDrawn="1"/>
        </p:nvCxnSpPr>
        <p:spPr>
          <a:xfrm>
            <a:off x="624468"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E597979B-8AFF-904E-960C-121AED32CABF}"/>
              </a:ext>
            </a:extLst>
          </p:cNvPr>
          <p:cNvCxnSpPr>
            <a:cxnSpLocks/>
          </p:cNvCxnSpPr>
          <p:nvPr userDrawn="1"/>
        </p:nvCxnSpPr>
        <p:spPr>
          <a:xfrm>
            <a:off x="11567532"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sp>
        <p:nvSpPr>
          <p:cNvPr id="3" name="Text Placeholder 2">
            <a:extLst>
              <a:ext uri="{FF2B5EF4-FFF2-40B4-BE49-F238E27FC236}">
                <a16:creationId xmlns:a16="http://schemas.microsoft.com/office/drawing/2014/main" id="{2D1F7955-5E89-D74C-9EF1-CE55C691D135}"/>
              </a:ext>
            </a:extLst>
          </p:cNvPr>
          <p:cNvSpPr>
            <a:spLocks noGrp="1"/>
          </p:cNvSpPr>
          <p:nvPr>
            <p:ph type="body" sz="quarter" idx="13" hasCustomPrompt="1"/>
          </p:nvPr>
        </p:nvSpPr>
        <p:spPr>
          <a:xfrm>
            <a:off x="928243" y="1893134"/>
            <a:ext cx="2272154"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34" name="Text Placeholder 2">
            <a:extLst>
              <a:ext uri="{FF2B5EF4-FFF2-40B4-BE49-F238E27FC236}">
                <a16:creationId xmlns:a16="http://schemas.microsoft.com/office/drawing/2014/main" id="{586102F4-C2D7-4949-BBD7-069B15E2BE03}"/>
              </a:ext>
            </a:extLst>
          </p:cNvPr>
          <p:cNvSpPr>
            <a:spLocks noGrp="1"/>
          </p:cNvSpPr>
          <p:nvPr>
            <p:ph type="body" sz="quarter" idx="14" hasCustomPrompt="1"/>
          </p:nvPr>
        </p:nvSpPr>
        <p:spPr>
          <a:xfrm>
            <a:off x="3711239" y="1902234"/>
            <a:ext cx="2276961"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35" name="Text Placeholder 2">
            <a:extLst>
              <a:ext uri="{FF2B5EF4-FFF2-40B4-BE49-F238E27FC236}">
                <a16:creationId xmlns:a16="http://schemas.microsoft.com/office/drawing/2014/main" id="{0EFD0E42-6CF3-3B45-8418-50EFC964397D}"/>
              </a:ext>
            </a:extLst>
          </p:cNvPr>
          <p:cNvSpPr>
            <a:spLocks noGrp="1"/>
          </p:cNvSpPr>
          <p:nvPr>
            <p:ph type="body" sz="quarter" idx="15" hasCustomPrompt="1"/>
          </p:nvPr>
        </p:nvSpPr>
        <p:spPr>
          <a:xfrm>
            <a:off x="6442660" y="1890542"/>
            <a:ext cx="2273870"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36" name="Text Placeholder 2">
            <a:extLst>
              <a:ext uri="{FF2B5EF4-FFF2-40B4-BE49-F238E27FC236}">
                <a16:creationId xmlns:a16="http://schemas.microsoft.com/office/drawing/2014/main" id="{E3411B4C-A7FB-C84C-A916-88C5CFEDAED2}"/>
              </a:ext>
            </a:extLst>
          </p:cNvPr>
          <p:cNvSpPr>
            <a:spLocks noGrp="1"/>
          </p:cNvSpPr>
          <p:nvPr>
            <p:ph type="body" sz="quarter" idx="16" hasCustomPrompt="1"/>
          </p:nvPr>
        </p:nvSpPr>
        <p:spPr>
          <a:xfrm>
            <a:off x="3711239" y="3498093"/>
            <a:ext cx="2276958"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37" name="Text Placeholder 2">
            <a:extLst>
              <a:ext uri="{FF2B5EF4-FFF2-40B4-BE49-F238E27FC236}">
                <a16:creationId xmlns:a16="http://schemas.microsoft.com/office/drawing/2014/main" id="{A7D50877-D419-A647-A938-AC0D343DB4DD}"/>
              </a:ext>
            </a:extLst>
          </p:cNvPr>
          <p:cNvSpPr>
            <a:spLocks noGrp="1"/>
          </p:cNvSpPr>
          <p:nvPr>
            <p:ph type="body" sz="quarter" idx="17" hasCustomPrompt="1"/>
          </p:nvPr>
        </p:nvSpPr>
        <p:spPr>
          <a:xfrm>
            <a:off x="3706007" y="5027896"/>
            <a:ext cx="2282190"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38" name="Text Placeholder 2">
            <a:extLst>
              <a:ext uri="{FF2B5EF4-FFF2-40B4-BE49-F238E27FC236}">
                <a16:creationId xmlns:a16="http://schemas.microsoft.com/office/drawing/2014/main" id="{C749A1C5-832F-3641-9E2E-346ED2ADA143}"/>
              </a:ext>
            </a:extLst>
          </p:cNvPr>
          <p:cNvSpPr>
            <a:spLocks noGrp="1"/>
          </p:cNvSpPr>
          <p:nvPr>
            <p:ph type="body" sz="quarter" idx="18" hasCustomPrompt="1"/>
          </p:nvPr>
        </p:nvSpPr>
        <p:spPr>
          <a:xfrm>
            <a:off x="6442660" y="3499339"/>
            <a:ext cx="2273868"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39" name="Text Placeholder 2">
            <a:extLst>
              <a:ext uri="{FF2B5EF4-FFF2-40B4-BE49-F238E27FC236}">
                <a16:creationId xmlns:a16="http://schemas.microsoft.com/office/drawing/2014/main" id="{363CAA6B-5FB2-BE46-98FE-5279349B8F4E}"/>
              </a:ext>
            </a:extLst>
          </p:cNvPr>
          <p:cNvSpPr>
            <a:spLocks noGrp="1"/>
          </p:cNvSpPr>
          <p:nvPr>
            <p:ph type="body" sz="quarter" idx="19" hasCustomPrompt="1"/>
          </p:nvPr>
        </p:nvSpPr>
        <p:spPr>
          <a:xfrm>
            <a:off x="9141914" y="1890541"/>
            <a:ext cx="2273210"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40" name="Text Placeholder 2">
            <a:extLst>
              <a:ext uri="{FF2B5EF4-FFF2-40B4-BE49-F238E27FC236}">
                <a16:creationId xmlns:a16="http://schemas.microsoft.com/office/drawing/2014/main" id="{2F950F76-DB7E-EB40-8326-ED06CCFE62E3}"/>
              </a:ext>
            </a:extLst>
          </p:cNvPr>
          <p:cNvSpPr>
            <a:spLocks noGrp="1"/>
          </p:cNvSpPr>
          <p:nvPr>
            <p:ph type="body" sz="quarter" idx="20" hasCustomPrompt="1"/>
          </p:nvPr>
        </p:nvSpPr>
        <p:spPr>
          <a:xfrm>
            <a:off x="928242" y="3493305"/>
            <a:ext cx="2272154"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41" name="Text Placeholder 2">
            <a:extLst>
              <a:ext uri="{FF2B5EF4-FFF2-40B4-BE49-F238E27FC236}">
                <a16:creationId xmlns:a16="http://schemas.microsoft.com/office/drawing/2014/main" id="{D4229E0C-62C8-3644-BA3B-504280DC795E}"/>
              </a:ext>
            </a:extLst>
          </p:cNvPr>
          <p:cNvSpPr>
            <a:spLocks noGrp="1"/>
          </p:cNvSpPr>
          <p:nvPr>
            <p:ph type="body" sz="quarter" idx="21" hasCustomPrompt="1"/>
          </p:nvPr>
        </p:nvSpPr>
        <p:spPr>
          <a:xfrm>
            <a:off x="926323" y="5027895"/>
            <a:ext cx="2274071"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42" name="Text Placeholder 2">
            <a:extLst>
              <a:ext uri="{FF2B5EF4-FFF2-40B4-BE49-F238E27FC236}">
                <a16:creationId xmlns:a16="http://schemas.microsoft.com/office/drawing/2014/main" id="{8C169B54-58A1-214E-AD85-F41C9E05972B}"/>
              </a:ext>
            </a:extLst>
          </p:cNvPr>
          <p:cNvSpPr>
            <a:spLocks noGrp="1"/>
          </p:cNvSpPr>
          <p:nvPr>
            <p:ph type="body" sz="quarter" idx="22" hasCustomPrompt="1"/>
          </p:nvPr>
        </p:nvSpPr>
        <p:spPr>
          <a:xfrm>
            <a:off x="6443521" y="5027894"/>
            <a:ext cx="2273005"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43" name="Text Placeholder 2">
            <a:extLst>
              <a:ext uri="{FF2B5EF4-FFF2-40B4-BE49-F238E27FC236}">
                <a16:creationId xmlns:a16="http://schemas.microsoft.com/office/drawing/2014/main" id="{910A2D85-31D3-7E4E-9E1E-004FBB157EE6}"/>
              </a:ext>
            </a:extLst>
          </p:cNvPr>
          <p:cNvSpPr>
            <a:spLocks noGrp="1"/>
          </p:cNvSpPr>
          <p:nvPr>
            <p:ph type="body" sz="quarter" idx="23" hasCustomPrompt="1"/>
          </p:nvPr>
        </p:nvSpPr>
        <p:spPr>
          <a:xfrm>
            <a:off x="9141914" y="3499339"/>
            <a:ext cx="2259195"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44" name="Text Placeholder 2">
            <a:extLst>
              <a:ext uri="{FF2B5EF4-FFF2-40B4-BE49-F238E27FC236}">
                <a16:creationId xmlns:a16="http://schemas.microsoft.com/office/drawing/2014/main" id="{C72B8D38-17CE-6549-B165-F0E689696EA7}"/>
              </a:ext>
            </a:extLst>
          </p:cNvPr>
          <p:cNvSpPr>
            <a:spLocks noGrp="1"/>
          </p:cNvSpPr>
          <p:nvPr>
            <p:ph type="body" sz="quarter" idx="24" hasCustomPrompt="1"/>
          </p:nvPr>
        </p:nvSpPr>
        <p:spPr>
          <a:xfrm>
            <a:off x="9141913" y="5027893"/>
            <a:ext cx="2302943"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Tree>
    <p:extLst>
      <p:ext uri="{BB962C8B-B14F-4D97-AF65-F5344CB8AC3E}">
        <p14:creationId xmlns:p14="http://schemas.microsoft.com/office/powerpoint/2010/main" val="375790407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_10 Schools">
    <p:bg>
      <p:bgPr>
        <a:solidFill>
          <a:srgbClr val="FFFFFF"/>
        </a:solidFill>
        <a:effectLst/>
      </p:bgPr>
    </p:bg>
    <p:spTree>
      <p:nvGrpSpPr>
        <p:cNvPr id="1" name=""/>
        <p:cNvGrpSpPr/>
        <p:nvPr/>
      </p:nvGrpSpPr>
      <p:grpSpPr>
        <a:xfrm>
          <a:off x="0" y="0"/>
          <a:ext cx="0" cy="0"/>
          <a:chOff x="0" y="0"/>
          <a:chExt cx="0" cy="0"/>
        </a:xfrm>
      </p:grpSpPr>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cxnSp>
        <p:nvCxnSpPr>
          <p:cNvPr id="8" name="Straight Connector 7">
            <a:extLst>
              <a:ext uri="{FF2B5EF4-FFF2-40B4-BE49-F238E27FC236}">
                <a16:creationId xmlns:a16="http://schemas.microsoft.com/office/drawing/2014/main" id="{F95D52FD-2419-B24C-B2EA-9271BC6BBF87}"/>
              </a:ext>
            </a:extLst>
          </p:cNvPr>
          <p:cNvCxnSpPr>
            <a:cxnSpLocks/>
          </p:cNvCxnSpPr>
          <p:nvPr userDrawn="1"/>
        </p:nvCxnSpPr>
        <p:spPr>
          <a:xfrm>
            <a:off x="0" y="1030494"/>
            <a:ext cx="12251473" cy="32"/>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D4B43891-19A2-E44C-BFD9-E9A295B5D0FD}"/>
              </a:ext>
            </a:extLst>
          </p:cNvPr>
          <p:cNvCxnSpPr>
            <a:cxnSpLocks/>
          </p:cNvCxnSpPr>
          <p:nvPr userDrawn="1"/>
        </p:nvCxnSpPr>
        <p:spPr>
          <a:xfrm>
            <a:off x="0" y="2697284"/>
            <a:ext cx="12251473" cy="0"/>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0E6461FD-CC27-ED43-9F1E-024F4F11A555}"/>
              </a:ext>
            </a:extLst>
          </p:cNvPr>
          <p:cNvCxnSpPr>
            <a:cxnSpLocks/>
          </p:cNvCxnSpPr>
          <p:nvPr userDrawn="1"/>
        </p:nvCxnSpPr>
        <p:spPr>
          <a:xfrm>
            <a:off x="0" y="4243145"/>
            <a:ext cx="12192000" cy="0"/>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D64B4CC7-DE04-614C-8F67-33EBDF91710B}"/>
              </a:ext>
            </a:extLst>
          </p:cNvPr>
          <p:cNvCxnSpPr>
            <a:cxnSpLocks/>
          </p:cNvCxnSpPr>
          <p:nvPr userDrawn="1"/>
        </p:nvCxnSpPr>
        <p:spPr>
          <a:xfrm>
            <a:off x="0" y="5845140"/>
            <a:ext cx="12251473" cy="0"/>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8A210702-9285-5B4D-A2ED-83DAECEA8C8B}"/>
              </a:ext>
            </a:extLst>
          </p:cNvPr>
          <p:cNvCxnSpPr>
            <a:cxnSpLocks/>
          </p:cNvCxnSpPr>
          <p:nvPr userDrawn="1"/>
        </p:nvCxnSpPr>
        <p:spPr>
          <a:xfrm>
            <a:off x="8868936"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0415DD7A-2884-CB45-A39F-88BC1E8F8B37}"/>
              </a:ext>
            </a:extLst>
          </p:cNvPr>
          <p:cNvCxnSpPr>
            <a:cxnSpLocks/>
          </p:cNvCxnSpPr>
          <p:nvPr userDrawn="1"/>
        </p:nvCxnSpPr>
        <p:spPr>
          <a:xfrm>
            <a:off x="6140604"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1F373CE6-A7CE-D14D-8423-5DE8FD3F2093}"/>
              </a:ext>
            </a:extLst>
          </p:cNvPr>
          <p:cNvCxnSpPr>
            <a:cxnSpLocks/>
          </p:cNvCxnSpPr>
          <p:nvPr userDrawn="1"/>
        </p:nvCxnSpPr>
        <p:spPr>
          <a:xfrm>
            <a:off x="3352800"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0045FF2A-79FD-BB44-A2CA-1331757B5311}"/>
              </a:ext>
            </a:extLst>
          </p:cNvPr>
          <p:cNvCxnSpPr>
            <a:cxnSpLocks/>
          </p:cNvCxnSpPr>
          <p:nvPr userDrawn="1"/>
        </p:nvCxnSpPr>
        <p:spPr>
          <a:xfrm>
            <a:off x="624468"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E597979B-8AFF-904E-960C-121AED32CABF}"/>
              </a:ext>
            </a:extLst>
          </p:cNvPr>
          <p:cNvCxnSpPr>
            <a:cxnSpLocks/>
          </p:cNvCxnSpPr>
          <p:nvPr userDrawn="1"/>
        </p:nvCxnSpPr>
        <p:spPr>
          <a:xfrm>
            <a:off x="11567532"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B956BB7B-5CE5-F441-B889-0A1C038B2A36}"/>
              </a:ext>
            </a:extLst>
          </p:cNvPr>
          <p:cNvSpPr txBox="1"/>
          <p:nvPr userDrawn="1"/>
        </p:nvSpPr>
        <p:spPr>
          <a:xfrm>
            <a:off x="982613" y="2108577"/>
            <a:ext cx="1957170" cy="307777"/>
          </a:xfrm>
          <a:prstGeom prst="rect">
            <a:avLst/>
          </a:prstGeom>
          <a:noFill/>
        </p:spPr>
        <p:txBody>
          <a:bodyPr wrap="square" lIns="0" rtlCol="0">
            <a:spAutoFit/>
          </a:bodyPr>
          <a:lstStyle/>
          <a:p>
            <a:pPr>
              <a:buClr>
                <a:schemeClr val="accent6"/>
              </a:buClr>
            </a:pP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Blair School of Music</a:t>
            </a:r>
            <a:endParaRPr lang="en-US" sz="1400">
              <a:solidFill>
                <a:srgbClr val="1A1A1A"/>
              </a:solidFill>
              <a:latin typeface="Tahoma" panose="020B0604030504040204" pitchFamily="34" charset="0"/>
              <a:ea typeface="Tahoma" panose="020B0604030504040204" pitchFamily="34" charset="0"/>
              <a:cs typeface="Tahoma" panose="020B0604030504040204" pitchFamily="34" charset="0"/>
            </a:endParaRPr>
          </a:p>
        </p:txBody>
      </p:sp>
      <p:sp>
        <p:nvSpPr>
          <p:cNvPr id="19" name="TextBox 18">
            <a:extLst>
              <a:ext uri="{FF2B5EF4-FFF2-40B4-BE49-F238E27FC236}">
                <a16:creationId xmlns:a16="http://schemas.microsoft.com/office/drawing/2014/main" id="{AE70D162-17AA-414A-B172-551F4ED73BFD}"/>
              </a:ext>
            </a:extLst>
          </p:cNvPr>
          <p:cNvSpPr txBox="1"/>
          <p:nvPr userDrawn="1"/>
        </p:nvSpPr>
        <p:spPr>
          <a:xfrm>
            <a:off x="3746432" y="1893134"/>
            <a:ext cx="1676317" cy="523220"/>
          </a:xfrm>
          <a:prstGeom prst="rect">
            <a:avLst/>
          </a:prstGeom>
          <a:noFill/>
        </p:spPr>
        <p:txBody>
          <a:bodyPr wrap="square" lIns="0" rtlCol="0">
            <a:spAutoFit/>
          </a:bodyPr>
          <a:lstStyle/>
          <a:p>
            <a:pPr>
              <a:buClr>
                <a:schemeClr val="accent6"/>
              </a:buClr>
            </a:pP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College of Arts</a:t>
            </a:r>
            <a:br>
              <a:rPr lang="en-US" sz="1400">
                <a:solidFill>
                  <a:srgbClr val="1A1A1A"/>
                </a:solidFill>
                <a:latin typeface="Tahoma" panose="020B0604030504040204" pitchFamily="34" charset="0"/>
                <a:ea typeface="Tahoma" panose="020B0604030504040204" pitchFamily="34" charset="0"/>
                <a:cs typeface="Tahoma" panose="020B0604030504040204" pitchFamily="34" charset="0"/>
              </a:rPr>
            </a:b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and Sciences</a:t>
            </a:r>
          </a:p>
        </p:txBody>
      </p:sp>
      <p:sp>
        <p:nvSpPr>
          <p:cNvPr id="22" name="TextBox 21">
            <a:extLst>
              <a:ext uri="{FF2B5EF4-FFF2-40B4-BE49-F238E27FC236}">
                <a16:creationId xmlns:a16="http://schemas.microsoft.com/office/drawing/2014/main" id="{1140AECC-2852-3B48-B51A-80B5E7CDBCC7}"/>
              </a:ext>
            </a:extLst>
          </p:cNvPr>
          <p:cNvSpPr txBox="1"/>
          <p:nvPr userDrawn="1"/>
        </p:nvSpPr>
        <p:spPr>
          <a:xfrm>
            <a:off x="6500009" y="2108577"/>
            <a:ext cx="1676317" cy="307777"/>
          </a:xfrm>
          <a:prstGeom prst="rect">
            <a:avLst/>
          </a:prstGeom>
          <a:noFill/>
        </p:spPr>
        <p:txBody>
          <a:bodyPr wrap="square" lIns="0" rtlCol="0">
            <a:spAutoFit/>
          </a:bodyPr>
          <a:lstStyle/>
          <a:p>
            <a:pPr>
              <a:buClr>
                <a:schemeClr val="accent6"/>
              </a:buClr>
            </a:pP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Divinity School</a:t>
            </a:r>
            <a:endParaRPr lang="en-US" sz="1400">
              <a:solidFill>
                <a:srgbClr val="1A1A1A"/>
              </a:solidFill>
              <a:latin typeface="Tahoma" panose="020B0604030504040204" pitchFamily="34" charset="0"/>
              <a:ea typeface="Tahoma" panose="020B0604030504040204" pitchFamily="34" charset="0"/>
              <a:cs typeface="Tahoma" panose="020B0604030504040204" pitchFamily="34" charset="0"/>
            </a:endParaRPr>
          </a:p>
        </p:txBody>
      </p:sp>
      <p:sp>
        <p:nvSpPr>
          <p:cNvPr id="23" name="TextBox 22">
            <a:extLst>
              <a:ext uri="{FF2B5EF4-FFF2-40B4-BE49-F238E27FC236}">
                <a16:creationId xmlns:a16="http://schemas.microsoft.com/office/drawing/2014/main" id="{905663EA-250A-A24A-BF53-0FA1A5EE3B7A}"/>
              </a:ext>
            </a:extLst>
          </p:cNvPr>
          <p:cNvSpPr txBox="1"/>
          <p:nvPr userDrawn="1"/>
        </p:nvSpPr>
        <p:spPr>
          <a:xfrm>
            <a:off x="9281954" y="2108577"/>
            <a:ext cx="1785072" cy="307777"/>
          </a:xfrm>
          <a:prstGeom prst="rect">
            <a:avLst/>
          </a:prstGeom>
          <a:noFill/>
        </p:spPr>
        <p:txBody>
          <a:bodyPr wrap="square" lIns="0" rtlCol="0">
            <a:spAutoFit/>
          </a:bodyPr>
          <a:lstStyle/>
          <a:p>
            <a:pPr>
              <a:buClr>
                <a:schemeClr val="accent6"/>
              </a:buClr>
            </a:pP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Graduate School</a:t>
            </a:r>
            <a:endParaRPr lang="en-US" sz="1400">
              <a:solidFill>
                <a:srgbClr val="1A1A1A"/>
              </a:solidFill>
              <a:latin typeface="Tahoma" panose="020B0604030504040204" pitchFamily="34" charset="0"/>
              <a:ea typeface="Tahoma" panose="020B0604030504040204" pitchFamily="34" charset="0"/>
              <a:cs typeface="Tahoma" panose="020B0604030504040204" pitchFamily="34" charset="0"/>
            </a:endParaRPr>
          </a:p>
        </p:txBody>
      </p:sp>
      <p:sp>
        <p:nvSpPr>
          <p:cNvPr id="24" name="TextBox 23">
            <a:extLst>
              <a:ext uri="{FF2B5EF4-FFF2-40B4-BE49-F238E27FC236}">
                <a16:creationId xmlns:a16="http://schemas.microsoft.com/office/drawing/2014/main" id="{DFC1B1C5-3349-4846-A0F1-D6E86F5762A6}"/>
              </a:ext>
            </a:extLst>
          </p:cNvPr>
          <p:cNvSpPr txBox="1"/>
          <p:nvPr userDrawn="1"/>
        </p:nvSpPr>
        <p:spPr>
          <a:xfrm>
            <a:off x="982613" y="3737377"/>
            <a:ext cx="1676317" cy="307777"/>
          </a:xfrm>
          <a:prstGeom prst="rect">
            <a:avLst/>
          </a:prstGeom>
          <a:noFill/>
        </p:spPr>
        <p:txBody>
          <a:bodyPr wrap="square" lIns="0" rtlCol="0">
            <a:spAutoFit/>
          </a:bodyPr>
          <a:lstStyle/>
          <a:p>
            <a:pPr>
              <a:buClr>
                <a:schemeClr val="accent6"/>
              </a:buClr>
            </a:pP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Law School</a:t>
            </a:r>
            <a:endParaRPr lang="en-US" sz="1400">
              <a:solidFill>
                <a:srgbClr val="1A1A1A"/>
              </a:solidFill>
              <a:latin typeface="Tahoma" panose="020B0604030504040204" pitchFamily="34" charset="0"/>
              <a:ea typeface="Tahoma" panose="020B0604030504040204" pitchFamily="34" charset="0"/>
              <a:cs typeface="Tahoma" panose="020B0604030504040204" pitchFamily="34" charset="0"/>
            </a:endParaRPr>
          </a:p>
        </p:txBody>
      </p:sp>
      <p:sp>
        <p:nvSpPr>
          <p:cNvPr id="25" name="TextBox 24">
            <a:extLst>
              <a:ext uri="{FF2B5EF4-FFF2-40B4-BE49-F238E27FC236}">
                <a16:creationId xmlns:a16="http://schemas.microsoft.com/office/drawing/2014/main" id="{CBF4D32B-9B34-A64E-9C72-44B90CF4B7E1}"/>
              </a:ext>
            </a:extLst>
          </p:cNvPr>
          <p:cNvSpPr txBox="1"/>
          <p:nvPr userDrawn="1"/>
        </p:nvSpPr>
        <p:spPr>
          <a:xfrm>
            <a:off x="3746432" y="3306490"/>
            <a:ext cx="1676317" cy="738664"/>
          </a:xfrm>
          <a:prstGeom prst="rect">
            <a:avLst/>
          </a:prstGeom>
          <a:noFill/>
        </p:spPr>
        <p:txBody>
          <a:bodyPr wrap="square" lIns="0" rtlCol="0">
            <a:spAutoFit/>
          </a:bodyPr>
          <a:lstStyle/>
          <a:p>
            <a:pPr>
              <a:buClr>
                <a:schemeClr val="accent6"/>
              </a:buClr>
            </a:pP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Owen Graduate School of Management</a:t>
            </a:r>
            <a:endParaRPr lang="en-US" sz="1400">
              <a:solidFill>
                <a:srgbClr val="1A1A1A"/>
              </a:solidFill>
              <a:latin typeface="Tahoma" panose="020B0604030504040204" pitchFamily="34" charset="0"/>
              <a:ea typeface="Tahoma" panose="020B0604030504040204" pitchFamily="34" charset="0"/>
              <a:cs typeface="Tahoma" panose="020B0604030504040204" pitchFamily="34" charset="0"/>
            </a:endParaRPr>
          </a:p>
        </p:txBody>
      </p:sp>
      <p:sp>
        <p:nvSpPr>
          <p:cNvPr id="26" name="TextBox 25">
            <a:extLst>
              <a:ext uri="{FF2B5EF4-FFF2-40B4-BE49-F238E27FC236}">
                <a16:creationId xmlns:a16="http://schemas.microsoft.com/office/drawing/2014/main" id="{D2DAF53A-0296-F842-B971-2C80F878B028}"/>
              </a:ext>
            </a:extLst>
          </p:cNvPr>
          <p:cNvSpPr txBox="1"/>
          <p:nvPr userDrawn="1"/>
        </p:nvSpPr>
        <p:spPr>
          <a:xfrm>
            <a:off x="6500009" y="3737377"/>
            <a:ext cx="1676317" cy="307777"/>
          </a:xfrm>
          <a:prstGeom prst="rect">
            <a:avLst/>
          </a:prstGeom>
          <a:noFill/>
        </p:spPr>
        <p:txBody>
          <a:bodyPr wrap="square" lIns="0" rtlCol="0">
            <a:spAutoFit/>
          </a:bodyPr>
          <a:lstStyle/>
          <a:p>
            <a:pPr>
              <a:buClr>
                <a:schemeClr val="accent6"/>
              </a:buClr>
            </a:pP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Peabody College</a:t>
            </a:r>
            <a:endParaRPr lang="en-US" sz="1400">
              <a:solidFill>
                <a:srgbClr val="1A1A1A"/>
              </a:solidFill>
              <a:latin typeface="Tahoma" panose="020B0604030504040204" pitchFamily="34" charset="0"/>
              <a:ea typeface="Tahoma" panose="020B0604030504040204" pitchFamily="34" charset="0"/>
              <a:cs typeface="Tahoma" panose="020B0604030504040204" pitchFamily="34" charset="0"/>
            </a:endParaRPr>
          </a:p>
        </p:txBody>
      </p:sp>
      <p:sp>
        <p:nvSpPr>
          <p:cNvPr id="27" name="TextBox 26">
            <a:extLst>
              <a:ext uri="{FF2B5EF4-FFF2-40B4-BE49-F238E27FC236}">
                <a16:creationId xmlns:a16="http://schemas.microsoft.com/office/drawing/2014/main" id="{0FF441D9-7B8A-7643-B64A-BA688EDCF850}"/>
              </a:ext>
            </a:extLst>
          </p:cNvPr>
          <p:cNvSpPr txBox="1"/>
          <p:nvPr userDrawn="1"/>
        </p:nvSpPr>
        <p:spPr>
          <a:xfrm>
            <a:off x="9281954" y="3521934"/>
            <a:ext cx="1785072" cy="523220"/>
          </a:xfrm>
          <a:prstGeom prst="rect">
            <a:avLst/>
          </a:prstGeom>
          <a:noFill/>
        </p:spPr>
        <p:txBody>
          <a:bodyPr wrap="square" lIns="0" rtlCol="0">
            <a:spAutoFit/>
          </a:bodyPr>
          <a:lstStyle/>
          <a:p>
            <a:pPr>
              <a:buClr>
                <a:schemeClr val="accent6"/>
              </a:buClr>
            </a:pP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School of Engineering</a:t>
            </a:r>
            <a:endParaRPr lang="en-US" sz="1400">
              <a:solidFill>
                <a:srgbClr val="1A1A1A"/>
              </a:solidFill>
              <a:latin typeface="Tahoma" panose="020B0604030504040204" pitchFamily="34" charset="0"/>
              <a:ea typeface="Tahoma" panose="020B0604030504040204" pitchFamily="34" charset="0"/>
              <a:cs typeface="Tahoma" panose="020B0604030504040204" pitchFamily="34" charset="0"/>
            </a:endParaRPr>
          </a:p>
        </p:txBody>
      </p:sp>
      <p:sp>
        <p:nvSpPr>
          <p:cNvPr id="28" name="TextBox 27">
            <a:extLst>
              <a:ext uri="{FF2B5EF4-FFF2-40B4-BE49-F238E27FC236}">
                <a16:creationId xmlns:a16="http://schemas.microsoft.com/office/drawing/2014/main" id="{96856156-5CE2-B74F-8659-51D32F182E20}"/>
              </a:ext>
            </a:extLst>
          </p:cNvPr>
          <p:cNvSpPr txBox="1"/>
          <p:nvPr userDrawn="1"/>
        </p:nvSpPr>
        <p:spPr>
          <a:xfrm>
            <a:off x="982613" y="5067794"/>
            <a:ext cx="1676317" cy="523220"/>
          </a:xfrm>
          <a:prstGeom prst="rect">
            <a:avLst/>
          </a:prstGeom>
          <a:noFill/>
        </p:spPr>
        <p:txBody>
          <a:bodyPr wrap="square" lIns="0" rtlCol="0">
            <a:spAutoFit/>
          </a:bodyPr>
          <a:lstStyle/>
          <a:p>
            <a:pPr>
              <a:buClr>
                <a:schemeClr val="accent6"/>
              </a:buClr>
            </a:pP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School of </a:t>
            </a:r>
            <a:b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b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Medicine</a:t>
            </a:r>
            <a:endParaRPr lang="en-US" sz="1400">
              <a:solidFill>
                <a:srgbClr val="1A1A1A"/>
              </a:solidFill>
              <a:latin typeface="Tahoma" panose="020B0604030504040204" pitchFamily="34" charset="0"/>
              <a:ea typeface="Tahoma" panose="020B0604030504040204" pitchFamily="34" charset="0"/>
              <a:cs typeface="Tahoma" panose="020B0604030504040204" pitchFamily="34" charset="0"/>
            </a:endParaRPr>
          </a:p>
        </p:txBody>
      </p:sp>
      <p:sp>
        <p:nvSpPr>
          <p:cNvPr id="29" name="TextBox 28">
            <a:extLst>
              <a:ext uri="{FF2B5EF4-FFF2-40B4-BE49-F238E27FC236}">
                <a16:creationId xmlns:a16="http://schemas.microsoft.com/office/drawing/2014/main" id="{C8223F9C-2080-5545-8CEE-1BE489720355}"/>
              </a:ext>
            </a:extLst>
          </p:cNvPr>
          <p:cNvSpPr txBox="1"/>
          <p:nvPr userDrawn="1"/>
        </p:nvSpPr>
        <p:spPr>
          <a:xfrm>
            <a:off x="3746432" y="5067794"/>
            <a:ext cx="1676317" cy="523220"/>
          </a:xfrm>
          <a:prstGeom prst="rect">
            <a:avLst/>
          </a:prstGeom>
          <a:noFill/>
        </p:spPr>
        <p:txBody>
          <a:bodyPr wrap="square" lIns="0" rtlCol="0">
            <a:spAutoFit/>
          </a:bodyPr>
          <a:lstStyle/>
          <a:p>
            <a:pPr>
              <a:buClr>
                <a:schemeClr val="accent6"/>
              </a:buClr>
            </a:pP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School of </a:t>
            </a:r>
            <a:b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b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Nursing</a:t>
            </a:r>
            <a:endParaRPr lang="en-US" sz="1400">
              <a:solidFill>
                <a:srgbClr val="1A1A1A"/>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7519907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GUIDE02">
    <p:bg>
      <p:bgPr>
        <a:solidFill>
          <a:srgbClr val="FFFFFF"/>
        </a:solidFill>
        <a:effectLst/>
      </p:bgPr>
    </p:bg>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ABC8669E-B216-AA42-B53A-973035C85CE2}"/>
              </a:ext>
            </a:extLst>
          </p:cNvPr>
          <p:cNvCxnSpPr>
            <a:cxnSpLocks/>
          </p:cNvCxnSpPr>
          <p:nvPr userDrawn="1"/>
        </p:nvCxnSpPr>
        <p:spPr>
          <a:xfrm>
            <a:off x="593012" y="1017632"/>
            <a:ext cx="108427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72C731-1402-D34C-B7DD-4065D53CE563}"/>
              </a:ext>
            </a:extLst>
          </p:cNvPr>
          <p:cNvSpPr txBox="1"/>
          <p:nvPr userDrawn="1"/>
        </p:nvSpPr>
        <p:spPr>
          <a:xfrm>
            <a:off x="472918" y="343881"/>
            <a:ext cx="5981125" cy="600164"/>
          </a:xfrm>
          <a:prstGeom prst="rect">
            <a:avLst/>
          </a:prstGeom>
          <a:noFill/>
        </p:spPr>
        <p:txBody>
          <a:bodyPr wrap="none" rtlCol="0">
            <a:spAutoFit/>
          </a:bodyPr>
          <a:lstStyle/>
          <a:p>
            <a:pPr algn="l">
              <a:lnSpc>
                <a:spcPct val="100000"/>
              </a:lnSpc>
            </a:pPr>
            <a:r>
              <a:rPr lang="en-US" sz="3300" b="1" i="0" spc="300">
                <a:latin typeface="Arial" panose="020B0604020202020204" pitchFamily="34" charset="0"/>
                <a:ea typeface="Tahoma" panose="020B0604030504040204" pitchFamily="34" charset="0"/>
                <a:cs typeface="Arial" panose="020B0604020202020204" pitchFamily="34" charset="0"/>
              </a:rPr>
              <a:t>TEMPLATE GUIDELINES</a:t>
            </a:r>
            <a:endParaRPr lang="en-US" sz="3300" b="1" i="0" spc="300" baseline="0">
              <a:latin typeface="Arial" panose="020B0604020202020204" pitchFamily="34" charset="0"/>
              <a:ea typeface="Tahoma" panose="020B060403050404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A3FFBCD6-4509-E545-897B-13343F0A4AA2}"/>
              </a:ext>
            </a:extLst>
          </p:cNvPr>
          <p:cNvSpPr txBox="1"/>
          <p:nvPr userDrawn="1"/>
        </p:nvSpPr>
        <p:spPr>
          <a:xfrm>
            <a:off x="500412" y="1238057"/>
            <a:ext cx="38160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spc="300" baseline="0">
                <a:solidFill>
                  <a:schemeClr val="tx2"/>
                </a:solidFill>
                <a:latin typeface="Arial" panose="020B0604020202020204" pitchFamily="34" charset="0"/>
                <a:ea typeface="Tahoma" panose="020B0604030504040204" pitchFamily="34" charset="0"/>
                <a:cs typeface="Arial" panose="020B0604020202020204" pitchFamily="34" charset="0"/>
              </a:rPr>
              <a:t>USING SLIDE LAYOUTS</a:t>
            </a:r>
          </a:p>
        </p:txBody>
      </p:sp>
      <p:cxnSp>
        <p:nvCxnSpPr>
          <p:cNvPr id="32" name="Straight Connector 31">
            <a:extLst>
              <a:ext uri="{FF2B5EF4-FFF2-40B4-BE49-F238E27FC236}">
                <a16:creationId xmlns:a16="http://schemas.microsoft.com/office/drawing/2014/main" id="{1F24369F-C194-AD45-85F6-6988005CDA65}"/>
              </a:ext>
            </a:extLst>
          </p:cNvPr>
          <p:cNvCxnSpPr>
            <a:cxnSpLocks/>
          </p:cNvCxnSpPr>
          <p:nvPr userDrawn="1"/>
        </p:nvCxnSpPr>
        <p:spPr>
          <a:xfrm>
            <a:off x="593012" y="1683345"/>
            <a:ext cx="356212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79A14FE-18BE-6142-B636-9CCED47D817E}"/>
              </a:ext>
            </a:extLst>
          </p:cNvPr>
          <p:cNvSpPr txBox="1"/>
          <p:nvPr userDrawn="1"/>
        </p:nvSpPr>
        <p:spPr>
          <a:xfrm>
            <a:off x="520121" y="1883971"/>
            <a:ext cx="2933258" cy="346057"/>
          </a:xfrm>
          <a:prstGeom prst="rect">
            <a:avLst/>
          </a:prstGeom>
          <a:noFill/>
        </p:spPr>
        <p:txBody>
          <a:bodyPr wrap="square" rtlCol="0">
            <a:spAutoFit/>
          </a:bodyPr>
          <a:lstStyle/>
          <a:p>
            <a:pPr lvl="0">
              <a:lnSpc>
                <a:spcPts val="2200"/>
              </a:lnSpc>
            </a:pPr>
            <a:r>
              <a:rPr lang="en-US" sz="1400" b="1" i="0" spc="150" baseline="0">
                <a:latin typeface="Arial" panose="020B0604020202020204" pitchFamily="34" charset="0"/>
                <a:ea typeface="Tahoma" panose="020B0604030504040204" pitchFamily="34" charset="0"/>
                <a:cs typeface="Arial" panose="020B0604020202020204" pitchFamily="34" charset="0"/>
              </a:rPr>
              <a:t>To insert a new slide:</a:t>
            </a:r>
          </a:p>
        </p:txBody>
      </p:sp>
      <p:sp>
        <p:nvSpPr>
          <p:cNvPr id="34" name="TextBox 33">
            <a:extLst>
              <a:ext uri="{FF2B5EF4-FFF2-40B4-BE49-F238E27FC236}">
                <a16:creationId xmlns:a16="http://schemas.microsoft.com/office/drawing/2014/main" id="{E08843B7-205D-3946-ABAE-B1BDBD70F068}"/>
              </a:ext>
            </a:extLst>
          </p:cNvPr>
          <p:cNvSpPr txBox="1"/>
          <p:nvPr userDrawn="1"/>
        </p:nvSpPr>
        <p:spPr>
          <a:xfrm>
            <a:off x="520120" y="2285462"/>
            <a:ext cx="4872151" cy="1439625"/>
          </a:xfrm>
          <a:prstGeom prst="rect">
            <a:avLst/>
          </a:prstGeom>
          <a:noFill/>
        </p:spPr>
        <p:txBody>
          <a:bodyPr wrap="square" rtlCol="0">
            <a:spAutoFit/>
          </a:bodyPr>
          <a:lstStyle/>
          <a:p>
            <a:pPr marL="342900" lvl="0" indent="-342900">
              <a:lnSpc>
                <a:spcPct val="150000"/>
              </a:lnSpc>
              <a:buFont typeface="+mj-lt"/>
              <a:buAutoNum type="arabicPeriod"/>
            </a:pPr>
            <a:r>
              <a:rPr lang="en-US" sz="1200" b="0" i="0" spc="150" baseline="0">
                <a:latin typeface="Arial" panose="020B0604020202020204" pitchFamily="34" charset="0"/>
                <a:ea typeface="Tahoma" panose="020B0604030504040204" pitchFamily="34" charset="0"/>
                <a:cs typeface="Arial" panose="020B0604020202020204" pitchFamily="34" charset="0"/>
              </a:rPr>
              <a:t>Click the arrow on the right slide of the </a:t>
            </a:r>
            <a:br>
              <a:rPr lang="en-US" sz="1200" b="0" i="0" spc="150" baseline="0">
                <a:latin typeface="Arial" panose="020B0604020202020204" pitchFamily="34" charset="0"/>
                <a:ea typeface="Tahoma" panose="020B0604030504040204" pitchFamily="34" charset="0"/>
                <a:cs typeface="Arial" panose="020B0604020202020204" pitchFamily="34" charset="0"/>
              </a:rPr>
            </a:br>
            <a:r>
              <a:rPr lang="en-US" sz="1200" b="0" i="0" spc="150" baseline="0">
                <a:latin typeface="Arial" panose="020B0604020202020204" pitchFamily="34" charset="0"/>
                <a:ea typeface="Tahoma" panose="020B0604030504040204" pitchFamily="34" charset="0"/>
                <a:cs typeface="Arial" panose="020B0604020202020204" pitchFamily="34" charset="0"/>
              </a:rPr>
              <a:t>New Slide button</a:t>
            </a:r>
          </a:p>
          <a:p>
            <a:pPr marL="342900" lvl="0" indent="-342900">
              <a:lnSpc>
                <a:spcPct val="150000"/>
              </a:lnSpc>
              <a:buFont typeface="+mj-lt"/>
              <a:buAutoNum type="arabicPeriod"/>
            </a:pPr>
            <a:r>
              <a:rPr lang="en-US" sz="1200" b="0" i="0" spc="150" baseline="0">
                <a:latin typeface="Arial" panose="020B0604020202020204" pitchFamily="34" charset="0"/>
                <a:ea typeface="Tahoma" panose="020B0604030504040204" pitchFamily="34" charset="0"/>
                <a:cs typeface="Arial" panose="020B0604020202020204" pitchFamily="34" charset="0"/>
              </a:rPr>
              <a:t>Choose an appropriate layout from</a:t>
            </a:r>
            <a:br>
              <a:rPr lang="en-US" sz="1200" b="0" i="0" spc="150" baseline="0">
                <a:latin typeface="Arial" panose="020B0604020202020204" pitchFamily="34" charset="0"/>
                <a:ea typeface="Tahoma" panose="020B0604030504040204" pitchFamily="34" charset="0"/>
                <a:cs typeface="Arial" panose="020B0604020202020204" pitchFamily="34" charset="0"/>
              </a:rPr>
            </a:br>
            <a:r>
              <a:rPr lang="en-US" sz="1200" b="0" i="0" spc="150" baseline="0">
                <a:latin typeface="Arial" panose="020B0604020202020204" pitchFamily="34" charset="0"/>
                <a:ea typeface="Tahoma" panose="020B0604030504040204" pitchFamily="34" charset="0"/>
                <a:cs typeface="Arial" panose="020B0604020202020204" pitchFamily="34" charset="0"/>
              </a:rPr>
              <a:t>the gallery</a:t>
            </a:r>
          </a:p>
          <a:p>
            <a:pPr marL="342900" lvl="0" indent="-342900">
              <a:lnSpc>
                <a:spcPct val="150000"/>
              </a:lnSpc>
              <a:buFont typeface="+mj-lt"/>
              <a:buAutoNum type="arabicPeriod"/>
            </a:pPr>
            <a:r>
              <a:rPr lang="en-US" sz="1200" b="0" i="0" spc="150" baseline="0">
                <a:latin typeface="Arial" panose="020B0604020202020204" pitchFamily="34" charset="0"/>
                <a:ea typeface="Tahoma" panose="020B0604030504040204" pitchFamily="34" charset="0"/>
                <a:cs typeface="Arial" panose="020B0604020202020204" pitchFamily="34" charset="0"/>
              </a:rPr>
              <a:t>Edit as needed, following the guidelines</a:t>
            </a:r>
          </a:p>
        </p:txBody>
      </p:sp>
      <p:sp>
        <p:nvSpPr>
          <p:cNvPr id="35" name="TextBox 34">
            <a:extLst>
              <a:ext uri="{FF2B5EF4-FFF2-40B4-BE49-F238E27FC236}">
                <a16:creationId xmlns:a16="http://schemas.microsoft.com/office/drawing/2014/main" id="{02ECCC39-BB65-AC40-AD18-8F381A0C05D3}"/>
              </a:ext>
            </a:extLst>
          </p:cNvPr>
          <p:cNvSpPr txBox="1"/>
          <p:nvPr userDrawn="1"/>
        </p:nvSpPr>
        <p:spPr>
          <a:xfrm>
            <a:off x="5785109" y="1238057"/>
            <a:ext cx="499943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spc="300" baseline="0">
                <a:solidFill>
                  <a:schemeClr val="tx2"/>
                </a:solidFill>
                <a:latin typeface="Arial" panose="020B0604020202020204" pitchFamily="34" charset="0"/>
                <a:ea typeface="Tahoma" panose="020B0604030504040204" pitchFamily="34" charset="0"/>
                <a:cs typeface="Arial" panose="020B0604020202020204" pitchFamily="34" charset="0"/>
              </a:rPr>
              <a:t>CHANGING SLIDE LAYOUTS</a:t>
            </a:r>
          </a:p>
        </p:txBody>
      </p:sp>
      <p:cxnSp>
        <p:nvCxnSpPr>
          <p:cNvPr id="36" name="Straight Connector 35">
            <a:extLst>
              <a:ext uri="{FF2B5EF4-FFF2-40B4-BE49-F238E27FC236}">
                <a16:creationId xmlns:a16="http://schemas.microsoft.com/office/drawing/2014/main" id="{9A836D77-69F2-494D-B305-F1C1FC3DB5D5}"/>
              </a:ext>
            </a:extLst>
          </p:cNvPr>
          <p:cNvCxnSpPr>
            <a:cxnSpLocks/>
          </p:cNvCxnSpPr>
          <p:nvPr userDrawn="1"/>
        </p:nvCxnSpPr>
        <p:spPr>
          <a:xfrm>
            <a:off x="5877709" y="1683345"/>
            <a:ext cx="423447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D3EE09A-33B1-9548-B0A8-602C83122867}"/>
              </a:ext>
            </a:extLst>
          </p:cNvPr>
          <p:cNvSpPr txBox="1"/>
          <p:nvPr userDrawn="1"/>
        </p:nvSpPr>
        <p:spPr>
          <a:xfrm>
            <a:off x="5804817" y="1883971"/>
            <a:ext cx="5630970" cy="626903"/>
          </a:xfrm>
          <a:prstGeom prst="rect">
            <a:avLst/>
          </a:prstGeom>
          <a:noFill/>
        </p:spPr>
        <p:txBody>
          <a:bodyPr wrap="square" rtlCol="0">
            <a:spAutoFit/>
          </a:bodyPr>
          <a:lstStyle/>
          <a:p>
            <a:pPr lvl="0">
              <a:lnSpc>
                <a:spcPts val="2200"/>
              </a:lnSpc>
            </a:pPr>
            <a:r>
              <a:rPr lang="en-US" sz="1400" b="1" i="0" spc="150" baseline="0">
                <a:latin typeface="Arial" panose="020B0604020202020204" pitchFamily="34" charset="0"/>
                <a:ea typeface="Tahoma" panose="020B0604030504040204" pitchFamily="34" charset="0"/>
                <a:cs typeface="Arial" panose="020B0604020202020204" pitchFamily="34" charset="0"/>
              </a:rPr>
              <a:t>If you wish to use a different layout for your existing slide, there is no need to insert a new one. Simply:</a:t>
            </a:r>
          </a:p>
        </p:txBody>
      </p:sp>
      <p:sp>
        <p:nvSpPr>
          <p:cNvPr id="38" name="TextBox 37">
            <a:extLst>
              <a:ext uri="{FF2B5EF4-FFF2-40B4-BE49-F238E27FC236}">
                <a16:creationId xmlns:a16="http://schemas.microsoft.com/office/drawing/2014/main" id="{031C6390-568E-664C-ACF3-B99CCB8654EF}"/>
              </a:ext>
            </a:extLst>
          </p:cNvPr>
          <p:cNvSpPr txBox="1"/>
          <p:nvPr userDrawn="1"/>
        </p:nvSpPr>
        <p:spPr>
          <a:xfrm>
            <a:off x="5794963" y="2880710"/>
            <a:ext cx="4979724" cy="608628"/>
          </a:xfrm>
          <a:prstGeom prst="rect">
            <a:avLst/>
          </a:prstGeom>
          <a:noFill/>
        </p:spPr>
        <p:txBody>
          <a:bodyPr wrap="square" rtlCol="0">
            <a:spAutoFit/>
          </a:bodyPr>
          <a:lstStyle/>
          <a:p>
            <a:pPr marL="342900" lvl="0" indent="-342900">
              <a:lnSpc>
                <a:spcPct val="150000"/>
              </a:lnSpc>
              <a:buFont typeface="+mj-lt"/>
              <a:buAutoNum type="arabicPeriod"/>
            </a:pPr>
            <a:r>
              <a:rPr lang="en-US" sz="1200" b="0" i="0" spc="150" baseline="0">
                <a:latin typeface="Arial" panose="020B0604020202020204" pitchFamily="34" charset="0"/>
                <a:ea typeface="Tahoma" panose="020B0604030504040204" pitchFamily="34" charset="0"/>
                <a:cs typeface="Arial" panose="020B0604020202020204" pitchFamily="34" charset="0"/>
              </a:rPr>
              <a:t>With your slide selected, click in the Layout button</a:t>
            </a:r>
          </a:p>
          <a:p>
            <a:pPr marL="342900" lvl="0" indent="-342900">
              <a:lnSpc>
                <a:spcPct val="150000"/>
              </a:lnSpc>
              <a:buFont typeface="+mj-lt"/>
              <a:buAutoNum type="arabicPeriod"/>
            </a:pPr>
            <a:r>
              <a:rPr lang="en-US" sz="1200" b="0" i="0" spc="150" baseline="0">
                <a:latin typeface="Arial" panose="020B0604020202020204" pitchFamily="34" charset="0"/>
                <a:ea typeface="Tahoma" panose="020B0604030504040204" pitchFamily="34" charset="0"/>
                <a:cs typeface="Arial" panose="020B0604020202020204" pitchFamily="34" charset="0"/>
              </a:rPr>
              <a:t>Choose a new layout from the gallery</a:t>
            </a:r>
          </a:p>
        </p:txBody>
      </p:sp>
      <p:sp>
        <p:nvSpPr>
          <p:cNvPr id="39" name="TextBox 38">
            <a:extLst>
              <a:ext uri="{FF2B5EF4-FFF2-40B4-BE49-F238E27FC236}">
                <a16:creationId xmlns:a16="http://schemas.microsoft.com/office/drawing/2014/main" id="{29F05F79-EC1D-A349-A6B8-A12B4B8D0A25}"/>
              </a:ext>
            </a:extLst>
          </p:cNvPr>
          <p:cNvSpPr txBox="1"/>
          <p:nvPr userDrawn="1"/>
        </p:nvSpPr>
        <p:spPr>
          <a:xfrm>
            <a:off x="500412" y="4204094"/>
            <a:ext cx="38160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spc="300" baseline="0">
                <a:solidFill>
                  <a:schemeClr val="tx2"/>
                </a:solidFill>
                <a:latin typeface="Arial" panose="020B0604020202020204" pitchFamily="34" charset="0"/>
                <a:ea typeface="Tahoma" panose="020B0604030504040204" pitchFamily="34" charset="0"/>
                <a:cs typeface="Arial" panose="020B0604020202020204" pitchFamily="34" charset="0"/>
              </a:rPr>
              <a:t>ADDING PHOTOS</a:t>
            </a:r>
          </a:p>
        </p:txBody>
      </p:sp>
      <p:cxnSp>
        <p:nvCxnSpPr>
          <p:cNvPr id="40" name="Straight Connector 39">
            <a:extLst>
              <a:ext uri="{FF2B5EF4-FFF2-40B4-BE49-F238E27FC236}">
                <a16:creationId xmlns:a16="http://schemas.microsoft.com/office/drawing/2014/main" id="{543F06E8-7784-FF40-A314-DF298C2524EE}"/>
              </a:ext>
            </a:extLst>
          </p:cNvPr>
          <p:cNvCxnSpPr>
            <a:cxnSpLocks/>
          </p:cNvCxnSpPr>
          <p:nvPr userDrawn="1"/>
        </p:nvCxnSpPr>
        <p:spPr>
          <a:xfrm>
            <a:off x="593012" y="4649382"/>
            <a:ext cx="356212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EFD4B2C-D8ED-6B48-AE76-57FC0651AA54}"/>
              </a:ext>
            </a:extLst>
          </p:cNvPr>
          <p:cNvSpPr txBox="1"/>
          <p:nvPr userDrawn="1"/>
        </p:nvSpPr>
        <p:spPr>
          <a:xfrm>
            <a:off x="520120" y="4819272"/>
            <a:ext cx="2933258" cy="346057"/>
          </a:xfrm>
          <a:prstGeom prst="rect">
            <a:avLst/>
          </a:prstGeom>
          <a:noFill/>
        </p:spPr>
        <p:txBody>
          <a:bodyPr wrap="square" rtlCol="0">
            <a:spAutoFit/>
          </a:bodyPr>
          <a:lstStyle/>
          <a:p>
            <a:pPr lvl="0">
              <a:lnSpc>
                <a:spcPts val="2200"/>
              </a:lnSpc>
            </a:pPr>
            <a:r>
              <a:rPr lang="en-US" sz="1400" b="1" i="0" spc="150" baseline="0">
                <a:latin typeface="Arial" panose="020B0604020202020204" pitchFamily="34" charset="0"/>
                <a:ea typeface="Tahoma" panose="020B0604030504040204" pitchFamily="34" charset="0"/>
                <a:cs typeface="Arial" panose="020B0604020202020204" pitchFamily="34" charset="0"/>
              </a:rPr>
              <a:t>To add photos:</a:t>
            </a:r>
          </a:p>
        </p:txBody>
      </p:sp>
      <p:sp>
        <p:nvSpPr>
          <p:cNvPr id="55" name="TextBox 54">
            <a:extLst>
              <a:ext uri="{FF2B5EF4-FFF2-40B4-BE49-F238E27FC236}">
                <a16:creationId xmlns:a16="http://schemas.microsoft.com/office/drawing/2014/main" id="{5414F1C2-5923-6443-8748-E242306AC19E}"/>
              </a:ext>
            </a:extLst>
          </p:cNvPr>
          <p:cNvSpPr txBox="1"/>
          <p:nvPr userDrawn="1"/>
        </p:nvSpPr>
        <p:spPr>
          <a:xfrm>
            <a:off x="520120" y="5236131"/>
            <a:ext cx="7532747" cy="1169551"/>
          </a:xfrm>
          <a:prstGeom prst="rect">
            <a:avLst/>
          </a:prstGeom>
          <a:noFill/>
        </p:spPr>
        <p:txBody>
          <a:bodyPr wrap="square" rtlCol="0">
            <a:spAutoFit/>
          </a:bodyPr>
          <a:lstStyle/>
          <a:p>
            <a:pPr marL="342900" lvl="0" indent="-342900">
              <a:lnSpc>
                <a:spcPct val="150000"/>
              </a:lnSpc>
              <a:buFont typeface="+mj-lt"/>
              <a:buAutoNum type="arabicPeriod"/>
            </a:pPr>
            <a:r>
              <a:rPr lang="en-US" sz="1200" b="0" i="0" spc="150" baseline="0">
                <a:latin typeface="Arial" panose="020B0604020202020204" pitchFamily="34" charset="0"/>
                <a:ea typeface="Tahoma" panose="020B0604030504040204" pitchFamily="34" charset="0"/>
                <a:cs typeface="Arial" panose="020B0604020202020204" pitchFamily="34" charset="0"/>
              </a:rPr>
              <a:t>Click on the placeholder icon and upload desired image</a:t>
            </a:r>
          </a:p>
          <a:p>
            <a:pPr marL="342900" lvl="0" indent="-342900">
              <a:lnSpc>
                <a:spcPct val="150000"/>
              </a:lnSpc>
              <a:buFont typeface="+mj-lt"/>
              <a:buAutoNum type="arabicPeriod"/>
            </a:pPr>
            <a:r>
              <a:rPr lang="en-US" sz="1200" b="0" i="0" spc="150" baseline="0">
                <a:latin typeface="Arial" panose="020B0604020202020204" pitchFamily="34" charset="0"/>
                <a:ea typeface="Tahoma" panose="020B0604030504040204" pitchFamily="34" charset="0"/>
                <a:cs typeface="Arial" panose="020B0604020202020204" pitchFamily="34" charset="0"/>
              </a:rPr>
              <a:t>Once uploaded choose “Picture Format” in the top ribbon menu</a:t>
            </a:r>
          </a:p>
          <a:p>
            <a:pPr marL="342900" lvl="0" indent="-342900">
              <a:lnSpc>
                <a:spcPct val="150000"/>
              </a:lnSpc>
              <a:buFont typeface="+mj-lt"/>
              <a:buAutoNum type="arabicPeriod"/>
            </a:pPr>
            <a:r>
              <a:rPr lang="en-US" sz="1200" b="0" i="0" spc="150" baseline="0">
                <a:latin typeface="Arial" panose="020B0604020202020204" pitchFamily="34" charset="0"/>
                <a:ea typeface="Tahoma" panose="020B0604030504040204" pitchFamily="34" charset="0"/>
                <a:cs typeface="Arial" panose="020B0604020202020204" pitchFamily="34" charset="0"/>
              </a:rPr>
              <a:t>Click on the “Crop” dropdown and choose “Fill” then drag image to reframe</a:t>
            </a:r>
          </a:p>
          <a:p>
            <a:pPr marL="0" lvl="0" indent="0">
              <a:lnSpc>
                <a:spcPct val="100000"/>
              </a:lnSpc>
              <a:buFont typeface="+mj-lt"/>
              <a:buNone/>
            </a:pPr>
            <a:endParaRPr lang="en-US" sz="1600" b="0" i="0" spc="150" baseline="0">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586867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_place image">
    <p:bg>
      <p:bgPr>
        <a:solidFill>
          <a:schemeClr val="tx1"/>
        </a:solidFill>
        <a:effectLst/>
      </p:bgPr>
    </p:bg>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4CED8E1A-BA0A-C041-B60A-D0D46E8B2AA0}"/>
              </a:ext>
            </a:extLst>
          </p:cNvPr>
          <p:cNvSpPr>
            <a:spLocks noGrp="1" noChangeAspect="1"/>
          </p:cNvSpPr>
          <p:nvPr>
            <p:ph type="pic" idx="13"/>
          </p:nvPr>
        </p:nvSpPr>
        <p:spPr>
          <a:xfrm>
            <a:off x="6121820" y="0"/>
            <a:ext cx="6070180" cy="6858000"/>
          </a:xfrm>
        </p:spPr>
        <p:txBody>
          <a:bodyPr anchor="t">
            <a:normAutofit/>
          </a:bodyPr>
          <a:lstStyle>
            <a:lvl1pPr marL="0" indent="0" algn="ctr">
              <a:buNone/>
              <a:defRPr sz="2000">
                <a:solidFill>
                  <a:schemeClr val="accent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ctrTitle"/>
          </p:nvPr>
        </p:nvSpPr>
        <p:spPr>
          <a:xfrm>
            <a:off x="630927" y="4933507"/>
            <a:ext cx="5128022" cy="1305500"/>
          </a:xfrm>
        </p:spPr>
        <p:txBody>
          <a:bodyPr anchor="b">
            <a:normAutofit/>
          </a:bodyPr>
          <a:lstStyle>
            <a:lvl1pPr algn="l">
              <a:defRPr sz="4000">
                <a:solidFill>
                  <a:schemeClr val="accent5"/>
                </a:solidFill>
              </a:defRPr>
            </a:lvl1pPr>
          </a:lstStyle>
          <a:p>
            <a:r>
              <a:rPr lang="en-US"/>
              <a:t>Click to edit Master title style</a:t>
            </a:r>
          </a:p>
        </p:txBody>
      </p:sp>
      <p:pic>
        <p:nvPicPr>
          <p:cNvPr id="13" name="Picture 12" descr="Text&#10;&#10;Description automatically generated">
            <a:extLst>
              <a:ext uri="{FF2B5EF4-FFF2-40B4-BE49-F238E27FC236}">
                <a16:creationId xmlns:a16="http://schemas.microsoft.com/office/drawing/2014/main" id="{D6E16576-7A47-6F43-BCCC-0201D2F03584}"/>
              </a:ext>
            </a:extLst>
          </p:cNvPr>
          <p:cNvPicPr>
            <a:picLocks noChangeAspect="1"/>
          </p:cNvPicPr>
          <p:nvPr userDrawn="1"/>
        </p:nvPicPr>
        <p:blipFill>
          <a:blip r:embed="rId2"/>
          <a:stretch>
            <a:fillRect/>
          </a:stretch>
        </p:blipFill>
        <p:spPr>
          <a:xfrm>
            <a:off x="630927" y="646847"/>
            <a:ext cx="2410896" cy="523522"/>
          </a:xfrm>
          <a:prstGeom prst="rect">
            <a:avLst/>
          </a:prstGeom>
        </p:spPr>
      </p:pic>
      <p:cxnSp>
        <p:nvCxnSpPr>
          <p:cNvPr id="10" name="Straight Connector 9">
            <a:extLst>
              <a:ext uri="{FF2B5EF4-FFF2-40B4-BE49-F238E27FC236}">
                <a16:creationId xmlns:a16="http://schemas.microsoft.com/office/drawing/2014/main" id="{3A12FA5A-5425-9D4A-9C6F-9D6BB0C43366}"/>
              </a:ext>
            </a:extLst>
          </p:cNvPr>
          <p:cNvCxnSpPr>
            <a:cxnSpLocks/>
          </p:cNvCxnSpPr>
          <p:nvPr userDrawn="1"/>
        </p:nvCxnSpPr>
        <p:spPr>
          <a:xfrm>
            <a:off x="6106160" y="-57543"/>
            <a:ext cx="0" cy="6915543"/>
          </a:xfrm>
          <a:prstGeom prst="line">
            <a:avLst/>
          </a:prstGeom>
          <a:ln>
            <a:gradFill flip="none" rotWithShape="1">
              <a:gsLst>
                <a:gs pos="0">
                  <a:srgbClr val="FEEEB6"/>
                </a:gs>
                <a:gs pos="100000">
                  <a:srgbClr val="B49248"/>
                </a:gs>
              </a:gsLst>
              <a:lin ang="2700000" scaled="0"/>
              <a:tileRect/>
            </a:gradFill>
          </a:ln>
        </p:spPr>
        <p:style>
          <a:lnRef idx="1">
            <a:schemeClr val="accent2"/>
          </a:lnRef>
          <a:fillRef idx="0">
            <a:schemeClr val="accent2"/>
          </a:fillRef>
          <a:effectRef idx="0">
            <a:schemeClr val="accent2"/>
          </a:effectRef>
          <a:fontRef idx="minor">
            <a:schemeClr val="tx1"/>
          </a:fontRef>
        </p:style>
      </p:cxnSp>
      <p:sp>
        <p:nvSpPr>
          <p:cNvPr id="5" name="Date Placeholder 4">
            <a:extLst>
              <a:ext uri="{FF2B5EF4-FFF2-40B4-BE49-F238E27FC236}">
                <a16:creationId xmlns:a16="http://schemas.microsoft.com/office/drawing/2014/main" id="{9062C519-EB37-774F-BD3A-23BD947ABD66}"/>
              </a:ext>
            </a:extLst>
          </p:cNvPr>
          <p:cNvSpPr>
            <a:spLocks noGrp="1"/>
          </p:cNvSpPr>
          <p:nvPr>
            <p:ph type="dt" sz="half" idx="14"/>
          </p:nvPr>
        </p:nvSpPr>
        <p:spPr>
          <a:xfrm>
            <a:off x="620767" y="4564572"/>
            <a:ext cx="2743200" cy="365125"/>
          </a:xfrm>
        </p:spPr>
        <p:txBody>
          <a:bodyPr/>
          <a:lstStyle>
            <a:lvl1pPr>
              <a:defRPr>
                <a:solidFill>
                  <a:schemeClr val="bg1"/>
                </a:solidFill>
              </a:defRPr>
            </a:lvl1pPr>
          </a:lstStyle>
          <a:p>
            <a:fld id="{4FA05971-6ECE-3048-89D4-C8CDCDF8108F}" type="datetime4">
              <a:rPr lang="en-US" smtClean="0"/>
              <a:pPr/>
              <a:t>October 29, 2024</a:t>
            </a:fld>
            <a:endParaRPr lang="en-US"/>
          </a:p>
        </p:txBody>
      </p:sp>
    </p:spTree>
    <p:extLst>
      <p:ext uri="{BB962C8B-B14F-4D97-AF65-F5344CB8AC3E}">
        <p14:creationId xmlns:p14="http://schemas.microsoft.com/office/powerpoint/2010/main" val="3817856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_with lis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30927" y="670745"/>
            <a:ext cx="5128022" cy="1305500"/>
          </a:xfrm>
        </p:spPr>
        <p:txBody>
          <a:bodyPr anchor="t">
            <a:normAutofit/>
          </a:bodyPr>
          <a:lstStyle>
            <a:lvl1pPr algn="l">
              <a:defRPr sz="3600">
                <a:solidFill>
                  <a:schemeClr val="accent5"/>
                </a:solidFill>
              </a:defRPr>
            </a:lvl1pPr>
          </a:lstStyle>
          <a:p>
            <a:r>
              <a:rPr lang="en-US"/>
              <a:t>Agenda or Title Here</a:t>
            </a:r>
          </a:p>
        </p:txBody>
      </p:sp>
      <p:sp>
        <p:nvSpPr>
          <p:cNvPr id="3" name="Subtitle 2"/>
          <p:cNvSpPr>
            <a:spLocks noGrp="1"/>
          </p:cNvSpPr>
          <p:nvPr>
            <p:ph type="subTitle" idx="1" hasCustomPrompt="1"/>
          </p:nvPr>
        </p:nvSpPr>
        <p:spPr>
          <a:xfrm>
            <a:off x="630926" y="3006104"/>
            <a:ext cx="5291403" cy="3181151"/>
          </a:xfrm>
        </p:spPr>
        <p:txBody>
          <a:bodyPr>
            <a:normAutofit/>
          </a:bodyPr>
          <a:lstStyle>
            <a:lvl1pPr marL="365760" marR="0" indent="-457200" algn="l" defTabSz="914400" rtl="0" eaLnBrk="1" fontAlgn="auto" latinLnBrk="0" hangingPunct="1">
              <a:lnSpc>
                <a:spcPct val="90000"/>
              </a:lnSpc>
              <a:spcBef>
                <a:spcPts val="1000"/>
              </a:spcBef>
              <a:spcAft>
                <a:spcPts val="0"/>
              </a:spcAft>
              <a:buClr>
                <a:schemeClr val="accent2"/>
              </a:buClr>
              <a:buSzPct val="80000"/>
              <a:buFont typeface="+mj-lt"/>
              <a:buAutoNum type="arabicPeriod"/>
              <a:tabLst/>
              <a:defRPr sz="2000">
                <a:solidFill>
                  <a:schemeClr val="accent6"/>
                </a:solidFill>
                <a:latin typeface="Times"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28600" marR="0" lvl="0" indent="-320040" algn="l" defTabSz="914400" rtl="0" eaLnBrk="1" fontAlgn="auto" latinLnBrk="0" hangingPunct="1">
              <a:lnSpc>
                <a:spcPct val="90000"/>
              </a:lnSpc>
              <a:spcBef>
                <a:spcPts val="1000"/>
              </a:spcBef>
              <a:spcAft>
                <a:spcPts val="0"/>
              </a:spcAft>
              <a:buClr>
                <a:schemeClr val="accent2"/>
              </a:buClr>
              <a:buSzPct val="80000"/>
              <a:buFont typeface="+mj-lt"/>
              <a:buAutoNum type="arabicPeriod"/>
              <a:tabLst/>
              <a:defRPr/>
            </a:pPr>
            <a:endParaRPr lang="en-US"/>
          </a:p>
        </p:txBody>
      </p:sp>
      <p:cxnSp>
        <p:nvCxnSpPr>
          <p:cNvPr id="10" name="Straight Connector 9">
            <a:extLst>
              <a:ext uri="{FF2B5EF4-FFF2-40B4-BE49-F238E27FC236}">
                <a16:creationId xmlns:a16="http://schemas.microsoft.com/office/drawing/2014/main" id="{3A12FA5A-5425-9D4A-9C6F-9D6BB0C43366}"/>
              </a:ext>
            </a:extLst>
          </p:cNvPr>
          <p:cNvCxnSpPr>
            <a:cxnSpLocks/>
          </p:cNvCxnSpPr>
          <p:nvPr userDrawn="1"/>
        </p:nvCxnSpPr>
        <p:spPr>
          <a:xfrm>
            <a:off x="6106160" y="-57543"/>
            <a:ext cx="0" cy="6915543"/>
          </a:xfrm>
          <a:prstGeom prst="line">
            <a:avLst/>
          </a:prstGeom>
          <a:ln>
            <a:gradFill flip="none" rotWithShape="1">
              <a:gsLst>
                <a:gs pos="0">
                  <a:srgbClr val="FEEEB6"/>
                </a:gs>
                <a:gs pos="100000">
                  <a:srgbClr val="B49248"/>
                </a:gs>
              </a:gsLst>
              <a:lin ang="2700000" scaled="0"/>
              <a:tileRect/>
            </a:gra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619AE8E3-EF7B-F441-93B3-228673B018B7}"/>
              </a:ext>
            </a:extLst>
          </p:cNvPr>
          <p:cNvCxnSpPr>
            <a:cxnSpLocks/>
          </p:cNvCxnSpPr>
          <p:nvPr userDrawn="1"/>
        </p:nvCxnSpPr>
        <p:spPr>
          <a:xfrm>
            <a:off x="6106160" y="-57543"/>
            <a:ext cx="0" cy="7080135"/>
          </a:xfrm>
          <a:prstGeom prst="line">
            <a:avLst/>
          </a:prstGeom>
          <a:ln w="6350">
            <a:gradFill flip="none" rotWithShape="1">
              <a:gsLst>
                <a:gs pos="0">
                  <a:srgbClr val="FEEEB6"/>
                </a:gs>
                <a:gs pos="100000">
                  <a:srgbClr val="B49248"/>
                </a:gs>
              </a:gsLst>
              <a:lin ang="2700000" scaled="0"/>
              <a:tileRect/>
            </a:gradFill>
          </a:ln>
        </p:spPr>
        <p:style>
          <a:lnRef idx="1">
            <a:schemeClr val="accent2"/>
          </a:lnRef>
          <a:fillRef idx="0">
            <a:schemeClr val="accent2"/>
          </a:fillRef>
          <a:effectRef idx="0">
            <a:schemeClr val="accent2"/>
          </a:effectRef>
          <a:fontRef idx="minor">
            <a:schemeClr val="tx1"/>
          </a:fontRef>
        </p:style>
      </p:cxnSp>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spTree>
    <p:extLst>
      <p:ext uri="{BB962C8B-B14F-4D97-AF65-F5344CB8AC3E}">
        <p14:creationId xmlns:p14="http://schemas.microsoft.com/office/powerpoint/2010/main" val="3632803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_with image">
    <p:bg>
      <p:bgPr>
        <a:solidFill>
          <a:schemeClr val="tx1"/>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A4351B81-FE14-984B-81F3-C69CA9CF969E}"/>
              </a:ext>
            </a:extLst>
          </p:cNvPr>
          <p:cNvSpPr>
            <a:spLocks noGrp="1" noChangeAspect="1"/>
          </p:cNvSpPr>
          <p:nvPr>
            <p:ph type="pic" idx="1"/>
          </p:nvPr>
        </p:nvSpPr>
        <p:spPr>
          <a:xfrm>
            <a:off x="362709" y="384050"/>
            <a:ext cx="11466575" cy="59436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icture 8">
            <a:extLst>
              <a:ext uri="{FF2B5EF4-FFF2-40B4-BE49-F238E27FC236}">
                <a16:creationId xmlns:a16="http://schemas.microsoft.com/office/drawing/2014/main" id="{EA889173-9CC4-384F-87ED-3C126C08FB11}"/>
              </a:ext>
            </a:extLst>
          </p:cNvPr>
          <p:cNvPicPr>
            <a:picLocks noChangeAspect="1"/>
          </p:cNvPicPr>
          <p:nvPr userDrawn="1"/>
        </p:nvPicPr>
        <p:blipFill rotWithShape="1">
          <a:blip r:embed="rId2"/>
          <a:srcRect t="9789" r="695" b="11859"/>
          <a:stretch/>
        </p:blipFill>
        <p:spPr>
          <a:xfrm>
            <a:off x="362715" y="384049"/>
            <a:ext cx="11466571" cy="5972301"/>
          </a:xfrm>
          <a:prstGeom prst="rect">
            <a:avLst/>
          </a:prstGeom>
        </p:spPr>
      </p:pic>
    </p:spTree>
    <p:extLst>
      <p:ext uri="{BB962C8B-B14F-4D97-AF65-F5344CB8AC3E}">
        <p14:creationId xmlns:p14="http://schemas.microsoft.com/office/powerpoint/2010/main" val="270648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_place image">
    <p:bg>
      <p:bgPr>
        <a:solidFill>
          <a:schemeClr val="tx1"/>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A4351B81-FE14-984B-81F3-C69CA9CF969E}"/>
              </a:ext>
            </a:extLst>
          </p:cNvPr>
          <p:cNvSpPr>
            <a:spLocks noGrp="1" noChangeAspect="1"/>
          </p:cNvSpPr>
          <p:nvPr>
            <p:ph type="pic" idx="1"/>
          </p:nvPr>
        </p:nvSpPr>
        <p:spPr>
          <a:xfrm>
            <a:off x="362709" y="384050"/>
            <a:ext cx="11466575" cy="59723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588446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Dark">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4D2869-1122-FD4F-93D1-E6818DABA31D}"/>
              </a:ext>
            </a:extLst>
          </p:cNvPr>
          <p:cNvSpPr>
            <a:spLocks noGrp="1"/>
          </p:cNvSpPr>
          <p:nvPr>
            <p:ph type="ctrTitle" hasCustomPrompt="1"/>
          </p:nvPr>
        </p:nvSpPr>
        <p:spPr>
          <a:xfrm>
            <a:off x="967976" y="3134047"/>
            <a:ext cx="10385823" cy="1305500"/>
          </a:xfrm>
        </p:spPr>
        <p:txBody>
          <a:bodyPr anchor="t">
            <a:normAutofit/>
          </a:bodyPr>
          <a:lstStyle>
            <a:lvl1pPr algn="ctr">
              <a:defRPr sz="4000">
                <a:solidFill>
                  <a:schemeClr val="accent5"/>
                </a:solidFill>
              </a:defRPr>
            </a:lvl1pPr>
          </a:lstStyle>
          <a:p>
            <a:r>
              <a:rPr lang="en-US"/>
              <a:t>Section Title Here</a:t>
            </a:r>
          </a:p>
        </p:txBody>
      </p:sp>
      <p:sp>
        <p:nvSpPr>
          <p:cNvPr id="7" name="Rectangle 6">
            <a:extLst>
              <a:ext uri="{FF2B5EF4-FFF2-40B4-BE49-F238E27FC236}">
                <a16:creationId xmlns:a16="http://schemas.microsoft.com/office/drawing/2014/main" id="{365525A9-A6AD-A44B-801E-7959EE0923FD}"/>
              </a:ext>
            </a:extLst>
          </p:cNvPr>
          <p:cNvSpPr/>
          <p:nvPr userDrawn="1"/>
        </p:nvSpPr>
        <p:spPr>
          <a:xfrm>
            <a:off x="355600" y="385065"/>
            <a:ext cx="11480800" cy="5971285"/>
          </a:xfrm>
          <a:prstGeom prst="rect">
            <a:avLst/>
          </a:prstGeom>
          <a:noFill/>
          <a:ln w="6350">
            <a:gradFill>
              <a:gsLst>
                <a:gs pos="0">
                  <a:srgbClr val="FEEEB6"/>
                </a:gs>
                <a:gs pos="100000">
                  <a:srgbClr val="B4924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4504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Ligh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6101" y="3148547"/>
            <a:ext cx="11230346" cy="1434085"/>
          </a:xfrm>
        </p:spPr>
        <p:txBody>
          <a:bodyPr anchor="t">
            <a:normAutofit/>
          </a:bodyPr>
          <a:lstStyle>
            <a:lvl1pPr algn="ctr">
              <a:defRPr sz="4000">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p>
        </p:txBody>
      </p:sp>
      <p:pic>
        <p:nvPicPr>
          <p:cNvPr id="9" name="Picture 8" descr="Icon&#10;&#10;Description automatically generated with medium confidence">
            <a:extLst>
              <a:ext uri="{FF2B5EF4-FFF2-40B4-BE49-F238E27FC236}">
                <a16:creationId xmlns:a16="http://schemas.microsoft.com/office/drawing/2014/main" id="{32C1C1AA-2B7A-4945-8F1C-3684E28E4E86}"/>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2" name="Text Placeholder 3">
            <a:extLst>
              <a:ext uri="{FF2B5EF4-FFF2-40B4-BE49-F238E27FC236}">
                <a16:creationId xmlns:a16="http://schemas.microsoft.com/office/drawing/2014/main" id="{10DA1228-7D2D-F747-9CD9-30F83FE96438}"/>
              </a:ext>
            </a:extLst>
          </p:cNvPr>
          <p:cNvSpPr>
            <a:spLocks noGrp="1"/>
          </p:cNvSpPr>
          <p:nvPr>
            <p:ph type="body" sz="half" idx="2"/>
          </p:nvPr>
        </p:nvSpPr>
        <p:spPr>
          <a:xfrm>
            <a:off x="476101" y="5114924"/>
            <a:ext cx="5276113" cy="1051959"/>
          </a:xfrm>
        </p:spPr>
        <p:txBody>
          <a:bodyPr>
            <a:normAutofit/>
          </a:bodyPr>
          <a:lstStyle>
            <a:lvl1pPr marL="0" indent="0">
              <a:lnSpc>
                <a:spcPct val="150000"/>
              </a:lnSpc>
              <a:spcBef>
                <a:spcPts val="0"/>
              </a:spcBef>
              <a:spcAft>
                <a:spcPts val="1000"/>
              </a:spcAft>
              <a:buNone/>
              <a:defRPr sz="13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Text Placeholder 3">
            <a:extLst>
              <a:ext uri="{FF2B5EF4-FFF2-40B4-BE49-F238E27FC236}">
                <a16:creationId xmlns:a16="http://schemas.microsoft.com/office/drawing/2014/main" id="{158DDCAA-666B-BB40-B3E0-9F6817656A50}"/>
              </a:ext>
            </a:extLst>
          </p:cNvPr>
          <p:cNvSpPr>
            <a:spLocks noGrp="1"/>
          </p:cNvSpPr>
          <p:nvPr>
            <p:ph type="body" sz="half" idx="13"/>
          </p:nvPr>
        </p:nvSpPr>
        <p:spPr>
          <a:xfrm>
            <a:off x="6185784" y="5114924"/>
            <a:ext cx="5276113" cy="1051959"/>
          </a:xfrm>
        </p:spPr>
        <p:txBody>
          <a:bodyPr>
            <a:normAutofit/>
          </a:bodyPr>
          <a:lstStyle>
            <a:lvl1pPr marL="0" indent="0">
              <a:lnSpc>
                <a:spcPct val="150000"/>
              </a:lnSpc>
              <a:spcBef>
                <a:spcPts val="0"/>
              </a:spcBef>
              <a:spcAft>
                <a:spcPts val="1000"/>
              </a:spcAft>
              <a:buNone/>
              <a:defRPr sz="13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ext Placeholder 3">
            <a:extLst>
              <a:ext uri="{FF2B5EF4-FFF2-40B4-BE49-F238E27FC236}">
                <a16:creationId xmlns:a16="http://schemas.microsoft.com/office/drawing/2014/main" id="{FCB49188-E5FA-E44D-BB8D-3EFB7DD66260}"/>
              </a:ext>
            </a:extLst>
          </p:cNvPr>
          <p:cNvSpPr>
            <a:spLocks noGrp="1"/>
          </p:cNvSpPr>
          <p:nvPr>
            <p:ph type="body" sz="half" idx="14"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Presentation Name</a:t>
            </a:r>
          </a:p>
        </p:txBody>
      </p:sp>
      <p:sp>
        <p:nvSpPr>
          <p:cNvPr id="17" name="Text Placeholder 3">
            <a:extLst>
              <a:ext uri="{FF2B5EF4-FFF2-40B4-BE49-F238E27FC236}">
                <a16:creationId xmlns:a16="http://schemas.microsoft.com/office/drawing/2014/main" id="{3D94DB9D-64AE-3246-A5A1-033C88981041}"/>
              </a:ext>
            </a:extLst>
          </p:cNvPr>
          <p:cNvSpPr>
            <a:spLocks noGrp="1"/>
          </p:cNvSpPr>
          <p:nvPr>
            <p:ph type="body" sz="half" idx="15"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Subsection</a:t>
            </a:r>
          </a:p>
        </p:txBody>
      </p:sp>
    </p:spTree>
    <p:extLst>
      <p:ext uri="{BB962C8B-B14F-4D97-AF65-F5344CB8AC3E}">
        <p14:creationId xmlns:p14="http://schemas.microsoft.com/office/powerpoint/2010/main" val="1315120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Light">
    <p:bg>
      <p:bgPr>
        <a:solidFill>
          <a:srgbClr val="FFFFFF"/>
        </a:solidFill>
        <a:effectLst/>
      </p:bgPr>
    </p:bg>
    <p:spTree>
      <p:nvGrpSpPr>
        <p:cNvPr id="1" name=""/>
        <p:cNvGrpSpPr/>
        <p:nvPr/>
      </p:nvGrpSpPr>
      <p:grpSpPr>
        <a:xfrm>
          <a:off x="0" y="0"/>
          <a:ext cx="0" cy="0"/>
          <a:chOff x="0" y="0"/>
          <a:chExt cx="0" cy="0"/>
        </a:xfrm>
      </p:grpSpPr>
      <p:pic>
        <p:nvPicPr>
          <p:cNvPr id="9" name="Picture 8" descr="Icon&#10;&#10;Description automatically generated with medium confidence">
            <a:extLst>
              <a:ext uri="{FF2B5EF4-FFF2-40B4-BE49-F238E27FC236}">
                <a16:creationId xmlns:a16="http://schemas.microsoft.com/office/drawing/2014/main" id="{32C1C1AA-2B7A-4945-8F1C-3684E28E4E86}"/>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2" name="Text Placeholder 3">
            <a:extLst>
              <a:ext uri="{FF2B5EF4-FFF2-40B4-BE49-F238E27FC236}">
                <a16:creationId xmlns:a16="http://schemas.microsoft.com/office/drawing/2014/main" id="{10DA1228-7D2D-F747-9CD9-30F83FE96438}"/>
              </a:ext>
            </a:extLst>
          </p:cNvPr>
          <p:cNvSpPr>
            <a:spLocks noGrp="1"/>
          </p:cNvSpPr>
          <p:nvPr>
            <p:ph type="body" sz="half" idx="2"/>
          </p:nvPr>
        </p:nvSpPr>
        <p:spPr>
          <a:xfrm>
            <a:off x="476101" y="2463800"/>
            <a:ext cx="8529676" cy="2651125"/>
          </a:xfrm>
        </p:spPr>
        <p:txBody>
          <a:bodyPr>
            <a:normAutofit/>
          </a:bodyPr>
          <a:lstStyle>
            <a:lvl1pPr marL="0" indent="0">
              <a:lnSpc>
                <a:spcPts val="3000"/>
              </a:lnSpc>
              <a:spcBef>
                <a:spcPts val="0"/>
              </a:spcBef>
              <a:spcAft>
                <a:spcPts val="1400"/>
              </a:spcAft>
              <a:buNone/>
              <a:defRPr sz="2200" b="0" i="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Text Placeholder 3">
            <a:extLst>
              <a:ext uri="{FF2B5EF4-FFF2-40B4-BE49-F238E27FC236}">
                <a16:creationId xmlns:a16="http://schemas.microsoft.com/office/drawing/2014/main" id="{21D07B40-2FFE-E84A-8C1D-66AF3BE4D38E}"/>
              </a:ext>
            </a:extLst>
          </p:cNvPr>
          <p:cNvSpPr>
            <a:spLocks noGrp="1"/>
          </p:cNvSpPr>
          <p:nvPr>
            <p:ph type="body" sz="half" idx="16"/>
          </p:nvPr>
        </p:nvSpPr>
        <p:spPr>
          <a:xfrm>
            <a:off x="476101" y="5209658"/>
            <a:ext cx="5276113" cy="1051959"/>
          </a:xfrm>
        </p:spPr>
        <p:txBody>
          <a:bodyPr anchor="b">
            <a:normAutofit/>
          </a:bodyPr>
          <a:lstStyle>
            <a:lvl1pPr marL="0" indent="0">
              <a:lnSpc>
                <a:spcPct val="150000"/>
              </a:lnSpc>
              <a:spcBef>
                <a:spcPts val="0"/>
              </a:spcBef>
              <a:spcAft>
                <a:spcPts val="1000"/>
              </a:spcAft>
              <a:buNone/>
              <a:defRPr sz="13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ext Placeholder 3">
            <a:extLst>
              <a:ext uri="{FF2B5EF4-FFF2-40B4-BE49-F238E27FC236}">
                <a16:creationId xmlns:a16="http://schemas.microsoft.com/office/drawing/2014/main" id="{0D6F4D12-C76D-594A-8366-6BDB7BA91D9E}"/>
              </a:ext>
            </a:extLst>
          </p:cNvPr>
          <p:cNvSpPr>
            <a:spLocks noGrp="1"/>
          </p:cNvSpPr>
          <p:nvPr>
            <p:ph type="body" sz="half" idx="17"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Presentation Name</a:t>
            </a:r>
          </a:p>
        </p:txBody>
      </p:sp>
      <p:sp>
        <p:nvSpPr>
          <p:cNvPr id="15" name="Text Placeholder 3">
            <a:extLst>
              <a:ext uri="{FF2B5EF4-FFF2-40B4-BE49-F238E27FC236}">
                <a16:creationId xmlns:a16="http://schemas.microsoft.com/office/drawing/2014/main" id="{5A7115C3-295D-ED43-9822-703965AFF1AC}"/>
              </a:ext>
            </a:extLst>
          </p:cNvPr>
          <p:cNvSpPr>
            <a:spLocks noGrp="1"/>
          </p:cNvSpPr>
          <p:nvPr>
            <p:ph type="body" sz="half" idx="18"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Subsection</a:t>
            </a:r>
          </a:p>
        </p:txBody>
      </p:sp>
    </p:spTree>
    <p:extLst>
      <p:ext uri="{BB962C8B-B14F-4D97-AF65-F5344CB8AC3E}">
        <p14:creationId xmlns:p14="http://schemas.microsoft.com/office/powerpoint/2010/main" val="1691900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4FA05971-6ECE-3048-89D4-C8CDCDF8108F}" type="datetime4">
              <a:rPr lang="en-US" smtClean="0"/>
              <a:t>October 29, 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5F19FF4C-6E22-8645-B7ED-109F1958085F}" type="slidenum">
              <a:rPr lang="en-US" smtClean="0"/>
              <a:pPr/>
              <a:t>‹#›</a:t>
            </a:fld>
            <a:endParaRPr lang="en-US"/>
          </a:p>
        </p:txBody>
      </p:sp>
      <p:sp>
        <p:nvSpPr>
          <p:cNvPr id="7" name="Rectangle 6">
            <a:extLst>
              <a:ext uri="{FF2B5EF4-FFF2-40B4-BE49-F238E27FC236}">
                <a16:creationId xmlns:a16="http://schemas.microsoft.com/office/drawing/2014/main" id="{F1471D03-3865-D34B-8E7F-4D9212E48FF0}"/>
              </a:ext>
            </a:extLst>
          </p:cNvPr>
          <p:cNvSpPr/>
          <p:nvPr userDrawn="1"/>
        </p:nvSpPr>
        <p:spPr>
          <a:xfrm>
            <a:off x="-1336363" y="4289458"/>
            <a:ext cx="1143775" cy="6044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EBC954E-AAA1-BD40-A56D-98BAB934B2A6}"/>
              </a:ext>
            </a:extLst>
          </p:cNvPr>
          <p:cNvSpPr/>
          <p:nvPr userDrawn="1"/>
        </p:nvSpPr>
        <p:spPr>
          <a:xfrm>
            <a:off x="-1321905" y="276999"/>
            <a:ext cx="1129317" cy="5991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F1131E6-79A8-1248-9C11-D19D84E4070A}"/>
              </a:ext>
            </a:extLst>
          </p:cNvPr>
          <p:cNvSpPr/>
          <p:nvPr userDrawn="1"/>
        </p:nvSpPr>
        <p:spPr>
          <a:xfrm>
            <a:off x="-1336363" y="3593426"/>
            <a:ext cx="1143775" cy="6067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6EED77-DA3A-C246-8826-3C95DA6290B2}"/>
              </a:ext>
            </a:extLst>
          </p:cNvPr>
          <p:cNvSpPr/>
          <p:nvPr userDrawn="1"/>
        </p:nvSpPr>
        <p:spPr>
          <a:xfrm>
            <a:off x="-1336362" y="941894"/>
            <a:ext cx="1129316" cy="59912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926DDE-1973-9249-8B67-79F28A67A5CC}"/>
              </a:ext>
            </a:extLst>
          </p:cNvPr>
          <p:cNvSpPr/>
          <p:nvPr userDrawn="1"/>
        </p:nvSpPr>
        <p:spPr>
          <a:xfrm>
            <a:off x="-1336363" y="4983173"/>
            <a:ext cx="1129315" cy="604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82ADD5C-05AF-2849-808E-5A5329FE307B}"/>
              </a:ext>
            </a:extLst>
          </p:cNvPr>
          <p:cNvSpPr/>
          <p:nvPr userDrawn="1"/>
        </p:nvSpPr>
        <p:spPr>
          <a:xfrm>
            <a:off x="-1336363" y="2268952"/>
            <a:ext cx="1129315" cy="583865"/>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D1331D78-EB57-CF49-B681-1FFB250F2AA3}"/>
              </a:ext>
            </a:extLst>
          </p:cNvPr>
          <p:cNvCxnSpPr>
            <a:cxnSpLocks/>
          </p:cNvCxnSpPr>
          <p:nvPr userDrawn="1"/>
        </p:nvCxnSpPr>
        <p:spPr>
          <a:xfrm>
            <a:off x="-229369" y="276999"/>
            <a:ext cx="0" cy="599123"/>
          </a:xfrm>
          <a:prstGeom prst="line">
            <a:avLst/>
          </a:prstGeom>
          <a:ln w="82550">
            <a:gradFill flip="none" rotWithShape="1">
              <a:gsLst>
                <a:gs pos="0">
                  <a:srgbClr val="FEEEB6"/>
                </a:gs>
                <a:gs pos="100000">
                  <a:srgbClr val="B49248"/>
                </a:gs>
              </a:gsLst>
              <a:lin ang="2700000" scaled="0"/>
              <a:tileRect/>
            </a:gradFill>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A7181A33-7A78-A745-B85F-272ACD897C6A}"/>
              </a:ext>
            </a:extLst>
          </p:cNvPr>
          <p:cNvSpPr txBox="1"/>
          <p:nvPr userDrawn="1"/>
        </p:nvSpPr>
        <p:spPr>
          <a:xfrm>
            <a:off x="-1321904" y="276999"/>
            <a:ext cx="671342" cy="525465"/>
          </a:xfrm>
          <a:prstGeom prst="rect">
            <a:avLst/>
          </a:prstGeom>
          <a:noFill/>
        </p:spPr>
        <p:txBody>
          <a:bodyPr wrap="square" rtlCol="0">
            <a:spAutoFit/>
          </a:bodyPr>
          <a:lstStyle/>
          <a:p>
            <a:pPr>
              <a:lnSpc>
                <a:spcPct val="150000"/>
              </a:lnSpc>
              <a:buClr>
                <a:srgbClr val="D2B16D"/>
              </a:buClr>
              <a:buSzPct val="70000"/>
            </a:pPr>
            <a:r>
              <a:rPr lang="en-US" sz="1000">
                <a:solidFill>
                  <a:schemeClr val="bg1"/>
                </a:solidFill>
                <a:latin typeface="Arial" panose="020B0604020202020204" pitchFamily="34" charset="0"/>
                <a:cs typeface="Arial" panose="020B0604020202020204" pitchFamily="34" charset="0"/>
              </a:rPr>
              <a:t>Black</a:t>
            </a:r>
            <a:br>
              <a:rPr lang="en-US" sz="1000">
                <a:solidFill>
                  <a:schemeClr val="bg1"/>
                </a:solidFill>
                <a:latin typeface="Arial" panose="020B0604020202020204" pitchFamily="34" charset="0"/>
                <a:cs typeface="Arial" panose="020B0604020202020204" pitchFamily="34" charset="0"/>
              </a:rPr>
            </a:br>
            <a:r>
              <a:rPr lang="en-US" sz="1000">
                <a:solidFill>
                  <a:schemeClr val="bg1"/>
                </a:solidFill>
                <a:latin typeface="Arial" panose="020B0604020202020204" pitchFamily="34" charset="0"/>
                <a:cs typeface="Arial" panose="020B0604020202020204" pitchFamily="34" charset="0"/>
              </a:rPr>
              <a:t>1c1c1c</a:t>
            </a:r>
          </a:p>
        </p:txBody>
      </p:sp>
      <p:sp>
        <p:nvSpPr>
          <p:cNvPr id="15" name="TextBox 14">
            <a:extLst>
              <a:ext uri="{FF2B5EF4-FFF2-40B4-BE49-F238E27FC236}">
                <a16:creationId xmlns:a16="http://schemas.microsoft.com/office/drawing/2014/main" id="{4CFE2321-9A11-C64F-94E7-483770247088}"/>
              </a:ext>
            </a:extLst>
          </p:cNvPr>
          <p:cNvSpPr txBox="1"/>
          <p:nvPr userDrawn="1"/>
        </p:nvSpPr>
        <p:spPr>
          <a:xfrm>
            <a:off x="-1336363" y="2268952"/>
            <a:ext cx="685801" cy="525465"/>
          </a:xfrm>
          <a:prstGeom prst="rect">
            <a:avLst/>
          </a:prstGeom>
          <a:noFill/>
        </p:spPr>
        <p:txBody>
          <a:bodyPr wrap="square" rtlCol="0">
            <a:spAutoFit/>
          </a:bodyPr>
          <a:lstStyle/>
          <a:p>
            <a:pPr>
              <a:lnSpc>
                <a:spcPct val="150000"/>
              </a:lnSpc>
              <a:buClr>
                <a:srgbClr val="D2B16D"/>
              </a:buClr>
              <a:buSzPct val="70000"/>
            </a:pPr>
            <a:r>
              <a:rPr lang="en-US" sz="1000">
                <a:latin typeface="Arial" panose="020B0604020202020204" pitchFamily="34" charset="0"/>
                <a:cs typeface="Arial" panose="020B0604020202020204" pitchFamily="34" charset="0"/>
              </a:rPr>
              <a:t>White</a:t>
            </a:r>
          </a:p>
          <a:p>
            <a:pPr>
              <a:lnSpc>
                <a:spcPct val="150000"/>
              </a:lnSpc>
              <a:buClr>
                <a:srgbClr val="D2B16D"/>
              </a:buClr>
              <a:buSzPct val="70000"/>
            </a:pPr>
            <a:r>
              <a:rPr lang="en-US" sz="1000">
                <a:latin typeface="Arial" panose="020B0604020202020204" pitchFamily="34" charset="0"/>
                <a:cs typeface="Arial" panose="020B0604020202020204" pitchFamily="34" charset="0"/>
              </a:rPr>
              <a:t>FFFFFF</a:t>
            </a:r>
          </a:p>
        </p:txBody>
      </p:sp>
      <p:sp>
        <p:nvSpPr>
          <p:cNvPr id="16" name="TextBox 15">
            <a:extLst>
              <a:ext uri="{FF2B5EF4-FFF2-40B4-BE49-F238E27FC236}">
                <a16:creationId xmlns:a16="http://schemas.microsoft.com/office/drawing/2014/main" id="{AD7381ED-C72B-874C-B467-99E2F441CCAD}"/>
              </a:ext>
            </a:extLst>
          </p:cNvPr>
          <p:cNvSpPr txBox="1"/>
          <p:nvPr userDrawn="1"/>
        </p:nvSpPr>
        <p:spPr>
          <a:xfrm>
            <a:off x="-1321904" y="936874"/>
            <a:ext cx="812334" cy="529119"/>
          </a:xfrm>
          <a:prstGeom prst="rect">
            <a:avLst/>
          </a:prstGeom>
          <a:noFill/>
        </p:spPr>
        <p:txBody>
          <a:bodyPr wrap="square" rtlCol="0">
            <a:spAutoFit/>
          </a:bodyPr>
          <a:lstStyle/>
          <a:p>
            <a:pPr>
              <a:lnSpc>
                <a:spcPct val="150000"/>
              </a:lnSpc>
              <a:buClr>
                <a:srgbClr val="D2B16D"/>
              </a:buClr>
              <a:buSzPct val="70000"/>
            </a:pPr>
            <a:r>
              <a:rPr lang="en-US" sz="1000">
                <a:latin typeface="Arial" panose="020B0604020202020204" pitchFamily="34" charset="0"/>
                <a:cs typeface="Arial" panose="020B0604020202020204" pitchFamily="34" charset="0"/>
              </a:rPr>
              <a:t>Light Grey</a:t>
            </a:r>
            <a:br>
              <a:rPr lang="en-US" sz="1000">
                <a:latin typeface="Arial" panose="020B0604020202020204" pitchFamily="34" charset="0"/>
                <a:cs typeface="Arial" panose="020B0604020202020204" pitchFamily="34" charset="0"/>
              </a:rPr>
            </a:br>
            <a:r>
              <a:rPr lang="en-US" sz="1000"/>
              <a:t>E4E4E4</a:t>
            </a:r>
            <a:endParaRPr lang="en-US" sz="100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D8FF914F-CFCB-D848-ADFF-6E9476EB121C}"/>
              </a:ext>
            </a:extLst>
          </p:cNvPr>
          <p:cNvSpPr/>
          <p:nvPr userDrawn="1"/>
        </p:nvSpPr>
        <p:spPr>
          <a:xfrm>
            <a:off x="-1336363" y="1605423"/>
            <a:ext cx="1129315" cy="5991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3FD0814-E463-9D45-AEB0-1B8834E02DA1}"/>
              </a:ext>
            </a:extLst>
          </p:cNvPr>
          <p:cNvSpPr txBox="1"/>
          <p:nvPr userDrawn="1"/>
        </p:nvSpPr>
        <p:spPr>
          <a:xfrm>
            <a:off x="-1301584" y="1624347"/>
            <a:ext cx="792014" cy="529119"/>
          </a:xfrm>
          <a:prstGeom prst="rect">
            <a:avLst/>
          </a:prstGeom>
          <a:noFill/>
        </p:spPr>
        <p:txBody>
          <a:bodyPr wrap="square" rtlCol="0">
            <a:spAutoFit/>
          </a:bodyPr>
          <a:lstStyle/>
          <a:p>
            <a:pPr>
              <a:lnSpc>
                <a:spcPct val="150000"/>
              </a:lnSpc>
              <a:buClr>
                <a:srgbClr val="D2B16D"/>
              </a:buClr>
              <a:buSzPct val="70000"/>
            </a:pPr>
            <a:r>
              <a:rPr lang="en-US" sz="1000">
                <a:solidFill>
                  <a:schemeClr val="bg1"/>
                </a:solidFill>
                <a:latin typeface="Arial" panose="020B0604020202020204" pitchFamily="34" charset="0"/>
                <a:cs typeface="Arial" panose="020B0604020202020204" pitchFamily="34" charset="0"/>
              </a:rPr>
              <a:t>Dark Grey</a:t>
            </a:r>
            <a:br>
              <a:rPr lang="en-US" sz="1000">
                <a:solidFill>
                  <a:schemeClr val="bg1"/>
                </a:solidFill>
                <a:latin typeface="Arial" panose="020B0604020202020204" pitchFamily="34" charset="0"/>
                <a:cs typeface="Arial" panose="020B0604020202020204" pitchFamily="34" charset="0"/>
              </a:rPr>
            </a:br>
            <a:r>
              <a:rPr lang="en-US" sz="1000">
                <a:solidFill>
                  <a:schemeClr val="bg1"/>
                </a:solidFill>
              </a:rPr>
              <a:t>777777</a:t>
            </a:r>
            <a:endParaRPr lang="en-US" sz="1000">
              <a:solidFill>
                <a:schemeClr val="bg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DC5062F4-50A3-5F4D-97CC-2E68DAC9E8D1}"/>
              </a:ext>
            </a:extLst>
          </p:cNvPr>
          <p:cNvSpPr txBox="1"/>
          <p:nvPr userDrawn="1"/>
        </p:nvSpPr>
        <p:spPr>
          <a:xfrm>
            <a:off x="-1336363" y="3588406"/>
            <a:ext cx="685801" cy="529119"/>
          </a:xfrm>
          <a:prstGeom prst="rect">
            <a:avLst/>
          </a:prstGeom>
          <a:noFill/>
        </p:spPr>
        <p:txBody>
          <a:bodyPr wrap="square" rtlCol="0">
            <a:spAutoFit/>
          </a:bodyPr>
          <a:lstStyle/>
          <a:p>
            <a:pPr>
              <a:lnSpc>
                <a:spcPct val="150000"/>
              </a:lnSpc>
              <a:buClr>
                <a:srgbClr val="D2B16D"/>
              </a:buClr>
              <a:buSzPct val="70000"/>
            </a:pPr>
            <a:r>
              <a:rPr lang="en-US" sz="1000">
                <a:latin typeface="Arial" panose="020B0604020202020204" pitchFamily="34" charset="0"/>
                <a:cs typeface="Arial" panose="020B0604020202020204" pitchFamily="34" charset="0"/>
              </a:rPr>
              <a:t>Sand</a:t>
            </a:r>
          </a:p>
          <a:p>
            <a:pPr>
              <a:lnSpc>
                <a:spcPct val="150000"/>
              </a:lnSpc>
              <a:buClr>
                <a:srgbClr val="D2B16D"/>
              </a:buClr>
              <a:buSzPct val="70000"/>
            </a:pPr>
            <a:r>
              <a:rPr lang="en-US" sz="1000"/>
              <a:t>E0D5C0</a:t>
            </a:r>
            <a:endParaRPr lang="en-US" sz="100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8DF9139F-AB33-C942-A4C9-2A932C16E874}"/>
              </a:ext>
            </a:extLst>
          </p:cNvPr>
          <p:cNvSpPr txBox="1"/>
          <p:nvPr userDrawn="1"/>
        </p:nvSpPr>
        <p:spPr>
          <a:xfrm>
            <a:off x="-1336363" y="4289458"/>
            <a:ext cx="685801" cy="529119"/>
          </a:xfrm>
          <a:prstGeom prst="rect">
            <a:avLst/>
          </a:prstGeom>
          <a:noFill/>
        </p:spPr>
        <p:txBody>
          <a:bodyPr wrap="square" rtlCol="0">
            <a:spAutoFit/>
          </a:bodyPr>
          <a:lstStyle/>
          <a:p>
            <a:pPr>
              <a:lnSpc>
                <a:spcPct val="150000"/>
              </a:lnSpc>
              <a:buClr>
                <a:srgbClr val="D2B16D"/>
              </a:buClr>
              <a:buSzPct val="70000"/>
            </a:pPr>
            <a:r>
              <a:rPr lang="en-US" sz="1000"/>
              <a:t>Highlight</a:t>
            </a:r>
            <a:br>
              <a:rPr lang="en-US" sz="1000"/>
            </a:br>
            <a:r>
              <a:rPr lang="en-US" sz="1000"/>
              <a:t>ECB748</a:t>
            </a:r>
            <a:endParaRPr lang="en-US" sz="100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E1E3D5FF-412F-3446-9C5A-C792CFFD52B8}"/>
              </a:ext>
            </a:extLst>
          </p:cNvPr>
          <p:cNvSpPr txBox="1"/>
          <p:nvPr userDrawn="1"/>
        </p:nvSpPr>
        <p:spPr>
          <a:xfrm>
            <a:off x="-1336363" y="4983233"/>
            <a:ext cx="685801" cy="529119"/>
          </a:xfrm>
          <a:prstGeom prst="rect">
            <a:avLst/>
          </a:prstGeom>
          <a:noFill/>
        </p:spPr>
        <p:txBody>
          <a:bodyPr wrap="square" rtlCol="0">
            <a:spAutoFit/>
          </a:bodyPr>
          <a:lstStyle/>
          <a:p>
            <a:pPr>
              <a:lnSpc>
                <a:spcPct val="150000"/>
              </a:lnSpc>
              <a:buClr>
                <a:srgbClr val="D2B16D"/>
              </a:buClr>
              <a:buSzPct val="70000"/>
            </a:pPr>
            <a:r>
              <a:rPr lang="en-US" sz="1000"/>
              <a:t>Sky</a:t>
            </a:r>
            <a:br>
              <a:rPr lang="en-US" sz="1000"/>
            </a:br>
            <a:r>
              <a:rPr lang="en-US" sz="1000"/>
              <a:t>B3C9CD</a:t>
            </a:r>
            <a:endParaRPr lang="en-US" sz="100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07B308F8-FDBB-D94E-AAD4-B7C8DE6E641C}"/>
              </a:ext>
            </a:extLst>
          </p:cNvPr>
          <p:cNvSpPr/>
          <p:nvPr userDrawn="1"/>
        </p:nvSpPr>
        <p:spPr>
          <a:xfrm>
            <a:off x="-1336363" y="2917223"/>
            <a:ext cx="1143775" cy="606777"/>
          </a:xfrm>
          <a:prstGeom prst="rect">
            <a:avLst/>
          </a:prstGeom>
          <a:solidFill>
            <a:srgbClr val="F5F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5CE59B3-A31D-5B49-A390-48365EC49154}"/>
              </a:ext>
            </a:extLst>
          </p:cNvPr>
          <p:cNvSpPr txBox="1"/>
          <p:nvPr userDrawn="1"/>
        </p:nvSpPr>
        <p:spPr>
          <a:xfrm>
            <a:off x="-1336363" y="2933768"/>
            <a:ext cx="685801" cy="525465"/>
          </a:xfrm>
          <a:prstGeom prst="rect">
            <a:avLst/>
          </a:prstGeom>
          <a:noFill/>
        </p:spPr>
        <p:txBody>
          <a:bodyPr wrap="square" rtlCol="0">
            <a:spAutoFit/>
          </a:bodyPr>
          <a:lstStyle/>
          <a:p>
            <a:pPr>
              <a:lnSpc>
                <a:spcPct val="150000"/>
              </a:lnSpc>
              <a:buClr>
                <a:srgbClr val="D2B16D"/>
              </a:buClr>
              <a:buSzPct val="70000"/>
            </a:pPr>
            <a:r>
              <a:rPr lang="en-US" sz="1000">
                <a:latin typeface="Arial" panose="020B0604020202020204" pitchFamily="34" charset="0"/>
                <a:cs typeface="Arial" panose="020B0604020202020204" pitchFamily="34" charset="0"/>
              </a:rPr>
              <a:t>Cream</a:t>
            </a:r>
          </a:p>
          <a:p>
            <a:pPr>
              <a:lnSpc>
                <a:spcPct val="150000"/>
              </a:lnSpc>
              <a:buClr>
                <a:srgbClr val="D2B16D"/>
              </a:buClr>
              <a:buSzPct val="70000"/>
            </a:pPr>
            <a:r>
              <a:rPr lang="en-US" sz="1000">
                <a:latin typeface="Arial" panose="020B0604020202020204" pitchFamily="34" charset="0"/>
                <a:cs typeface="Arial" panose="020B0604020202020204" pitchFamily="34" charset="0"/>
              </a:rPr>
              <a:t>F5F3EF</a:t>
            </a:r>
          </a:p>
        </p:txBody>
      </p:sp>
      <p:sp>
        <p:nvSpPr>
          <p:cNvPr id="26" name="TextBox 25">
            <a:extLst>
              <a:ext uri="{FF2B5EF4-FFF2-40B4-BE49-F238E27FC236}">
                <a16:creationId xmlns:a16="http://schemas.microsoft.com/office/drawing/2014/main" id="{17B4DBEA-F44D-1D46-88A3-F25117523E43}"/>
              </a:ext>
            </a:extLst>
          </p:cNvPr>
          <p:cNvSpPr txBox="1"/>
          <p:nvPr userDrawn="1"/>
        </p:nvSpPr>
        <p:spPr>
          <a:xfrm>
            <a:off x="-1378395" y="0"/>
            <a:ext cx="1129315" cy="276999"/>
          </a:xfrm>
          <a:prstGeom prst="rect">
            <a:avLst/>
          </a:prstGeom>
          <a:noFill/>
        </p:spPr>
        <p:txBody>
          <a:bodyPr wrap="square" rtlCol="0">
            <a:spAutoFit/>
          </a:bodyPr>
          <a:lstStyle/>
          <a:p>
            <a:r>
              <a:rPr lang="en-US" sz="1200" b="1" i="0" spc="100" baseline="0">
                <a:latin typeface="+mj-lt"/>
              </a:rPr>
              <a:t>Colors:</a:t>
            </a:r>
          </a:p>
        </p:txBody>
      </p:sp>
    </p:spTree>
    <p:extLst>
      <p:ext uri="{BB962C8B-B14F-4D97-AF65-F5344CB8AC3E}">
        <p14:creationId xmlns:p14="http://schemas.microsoft.com/office/powerpoint/2010/main" val="132896738"/>
      </p:ext>
    </p:extLst>
  </p:cSld>
  <p:clrMap bg1="lt1" tx1="dk1" bg2="lt2" tx2="dk2" accent1="accent1" accent2="accent2" accent3="accent3" accent4="accent4" accent5="accent5" accent6="accent6" hlink="hlink" folHlink="folHlink"/>
  <p:sldLayoutIdLst>
    <p:sldLayoutId id="2147483675" r:id="rId1"/>
    <p:sldLayoutId id="2147483688" r:id="rId2"/>
    <p:sldLayoutId id="2147483674" r:id="rId3"/>
    <p:sldLayoutId id="2147483676" r:id="rId4"/>
    <p:sldLayoutId id="2147483677" r:id="rId5"/>
    <p:sldLayoutId id="2147483689" r:id="rId6"/>
    <p:sldLayoutId id="2147483678" r:id="rId7"/>
    <p:sldLayoutId id="2147483663" r:id="rId8"/>
    <p:sldLayoutId id="2147483681" r:id="rId9"/>
    <p:sldLayoutId id="2147483682" r:id="rId10"/>
    <p:sldLayoutId id="2147483679" r:id="rId11"/>
    <p:sldLayoutId id="2147483680" r:id="rId12"/>
    <p:sldLayoutId id="2147483690" r:id="rId13"/>
    <p:sldLayoutId id="2147483683" r:id="rId14"/>
    <p:sldLayoutId id="2147483685" r:id="rId15"/>
    <p:sldLayoutId id="2147483684" r:id="rId16"/>
    <p:sldLayoutId id="2147483692" r:id="rId17"/>
    <p:sldLayoutId id="2147483686" r:id="rId18"/>
    <p:sldLayoutId id="2147483691" r:id="rId19"/>
    <p:sldLayoutId id="2147483693" r:id="rId20"/>
    <p:sldLayoutId id="2147483687" r:id="rId21"/>
    <p:sldLayoutId id="2147483673" r:id="rId22"/>
  </p:sldLayoutIdLst>
  <p:hf sldNum="0" hdr="0"/>
  <p:txStyles>
    <p:titleStyle>
      <a:lvl1pPr algn="l" defTabSz="914400" rtl="0" eaLnBrk="1" latinLnBrk="0" hangingPunct="1">
        <a:lnSpc>
          <a:spcPct val="90000"/>
        </a:lnSpc>
        <a:spcBef>
          <a:spcPct val="0"/>
        </a:spcBef>
        <a:buNone/>
        <a:defRPr sz="4000" kern="1200" baseline="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18.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hyperlink" Target="https://doi.org/10.1016/j.ehb.2021.100988"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hyperlink" Target="https://doi.org/10.1016/j.ehb.2021.100988" TargetMode="External"/><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12.emf"/><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4A00BA-B442-AC46-A209-60010293B6A8}"/>
              </a:ext>
            </a:extLst>
          </p:cNvPr>
          <p:cNvSpPr>
            <a:spLocks noGrp="1"/>
          </p:cNvSpPr>
          <p:nvPr>
            <p:ph type="ctrTitle"/>
          </p:nvPr>
        </p:nvSpPr>
        <p:spPr>
          <a:xfrm>
            <a:off x="493767" y="1822396"/>
            <a:ext cx="5461263" cy="1754326"/>
          </a:xfrm>
        </p:spPr>
        <p:txBody>
          <a:bodyPr anchor="t" anchorCtr="0">
            <a:spAutoFit/>
          </a:bodyPr>
          <a:lstStyle/>
          <a:p>
            <a:r>
              <a:rPr lang="en-US" b="1" dirty="0">
                <a:latin typeface="Arial"/>
                <a:cs typeface="Arial"/>
              </a:rPr>
              <a:t>CPBP 8306: </a:t>
            </a:r>
            <a:br>
              <a:rPr lang="en-US" b="1" dirty="0">
                <a:latin typeface="Arial"/>
                <a:cs typeface="Arial"/>
              </a:rPr>
            </a:br>
            <a:r>
              <a:rPr lang="en-US" dirty="0">
                <a:latin typeface="Arial"/>
                <a:cs typeface="Arial"/>
              </a:rPr>
              <a:t>Statistics &amp; visualization day 2</a:t>
            </a:r>
            <a:endParaRPr lang="en-US" dirty="0"/>
          </a:p>
        </p:txBody>
      </p:sp>
      <p:sp>
        <p:nvSpPr>
          <p:cNvPr id="5" name="Date Placeholder 4">
            <a:extLst>
              <a:ext uri="{FF2B5EF4-FFF2-40B4-BE49-F238E27FC236}">
                <a16:creationId xmlns:a16="http://schemas.microsoft.com/office/drawing/2014/main" id="{27CF0F30-04CD-FA43-878A-47D90E9159DD}"/>
              </a:ext>
            </a:extLst>
          </p:cNvPr>
          <p:cNvSpPr>
            <a:spLocks noGrp="1"/>
          </p:cNvSpPr>
          <p:nvPr>
            <p:ph type="dt" sz="half" idx="10"/>
          </p:nvPr>
        </p:nvSpPr>
        <p:spPr>
          <a:xfrm>
            <a:off x="534025" y="3588818"/>
            <a:ext cx="1739198" cy="365125"/>
          </a:xfrm>
        </p:spPr>
        <p:txBody>
          <a:bodyPr/>
          <a:lstStyle/>
          <a:p>
            <a:r>
              <a:rPr lang="en-US" dirty="0"/>
              <a:t>October 31, 2024</a:t>
            </a:r>
          </a:p>
        </p:txBody>
      </p:sp>
      <p:sp>
        <p:nvSpPr>
          <p:cNvPr id="2" name="TextBox 1">
            <a:extLst>
              <a:ext uri="{FF2B5EF4-FFF2-40B4-BE49-F238E27FC236}">
                <a16:creationId xmlns:a16="http://schemas.microsoft.com/office/drawing/2014/main" id="{107CD009-906D-2F3D-4E2A-DCAA80E86FD1}"/>
              </a:ext>
            </a:extLst>
          </p:cNvPr>
          <p:cNvSpPr txBox="1"/>
          <p:nvPr/>
        </p:nvSpPr>
        <p:spPr>
          <a:xfrm>
            <a:off x="493767" y="3966039"/>
            <a:ext cx="4039376" cy="646331"/>
          </a:xfrm>
          <a:prstGeom prst="rect">
            <a:avLst/>
          </a:prstGeom>
          <a:noFill/>
        </p:spPr>
        <p:txBody>
          <a:bodyPr wrap="none" rtlCol="0">
            <a:spAutoFit/>
          </a:bodyPr>
          <a:lstStyle/>
          <a:p>
            <a:r>
              <a:rPr lang="en-US" b="1" dirty="0">
                <a:solidFill>
                  <a:schemeClr val="bg1"/>
                </a:solidFill>
              </a:rPr>
              <a:t>Stevenson Science &amp; Engineering Library</a:t>
            </a:r>
          </a:p>
          <a:p>
            <a:r>
              <a:rPr lang="en-US" dirty="0">
                <a:solidFill>
                  <a:schemeClr val="bg1"/>
                </a:solidFill>
              </a:rPr>
              <a:t>Joshua </a:t>
            </a:r>
            <a:r>
              <a:rPr lang="en-US" dirty="0" err="1">
                <a:solidFill>
                  <a:schemeClr val="bg1"/>
                </a:solidFill>
              </a:rPr>
              <a:t>Borycz</a:t>
            </a:r>
            <a:endParaRPr lang="en-US" dirty="0">
              <a:solidFill>
                <a:schemeClr val="bg1"/>
              </a:solidFill>
            </a:endParaRPr>
          </a:p>
        </p:txBody>
      </p:sp>
    </p:spTree>
    <p:extLst>
      <p:ext uri="{BB962C8B-B14F-4D97-AF65-F5344CB8AC3E}">
        <p14:creationId xmlns:p14="http://schemas.microsoft.com/office/powerpoint/2010/main" val="2306175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085F5-33B2-3E42-F41A-D71605DA6911}"/>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BA580679-1024-B6C3-E6FB-E82689021914}"/>
              </a:ext>
            </a:extLst>
          </p:cNvPr>
          <p:cNvSpPr>
            <a:spLocks noGrp="1"/>
          </p:cNvSpPr>
          <p:nvPr>
            <p:ph type="title" idx="4294967295"/>
          </p:nvPr>
        </p:nvSpPr>
        <p:spPr>
          <a:xfrm>
            <a:off x="349290" y="158945"/>
            <a:ext cx="7211007" cy="674687"/>
          </a:xfrm>
        </p:spPr>
        <p:txBody>
          <a:bodyPr>
            <a:normAutofit/>
          </a:bodyPr>
          <a:lstStyle/>
          <a:p>
            <a:r>
              <a:rPr lang="en-US" b="1" dirty="0"/>
              <a:t>Linear regression</a:t>
            </a:r>
          </a:p>
        </p:txBody>
      </p:sp>
      <p:pic>
        <p:nvPicPr>
          <p:cNvPr id="4" name="Picture 3" descr="A graph of a function&#10;&#10;Description automatically generated">
            <a:extLst>
              <a:ext uri="{FF2B5EF4-FFF2-40B4-BE49-F238E27FC236}">
                <a16:creationId xmlns:a16="http://schemas.microsoft.com/office/drawing/2014/main" id="{D90451FB-43E8-2C02-C220-578EF7943609}"/>
              </a:ext>
            </a:extLst>
          </p:cNvPr>
          <p:cNvPicPr>
            <a:picLocks noChangeAspect="1"/>
          </p:cNvPicPr>
          <p:nvPr/>
        </p:nvPicPr>
        <p:blipFill>
          <a:blip r:embed="rId3"/>
          <a:stretch>
            <a:fillRect/>
          </a:stretch>
        </p:blipFill>
        <p:spPr>
          <a:xfrm>
            <a:off x="7560297" y="158945"/>
            <a:ext cx="3518442" cy="3456594"/>
          </a:xfrm>
          <a:prstGeom prst="rect">
            <a:avLst/>
          </a:prstGeom>
        </p:spPr>
      </p:pic>
      <p:sp>
        <p:nvSpPr>
          <p:cNvPr id="7" name="TextBox 6">
            <a:extLst>
              <a:ext uri="{FF2B5EF4-FFF2-40B4-BE49-F238E27FC236}">
                <a16:creationId xmlns:a16="http://schemas.microsoft.com/office/drawing/2014/main" id="{C6654221-D7BD-C0AC-12A7-ED7497195A6E}"/>
              </a:ext>
            </a:extLst>
          </p:cNvPr>
          <p:cNvSpPr txBox="1"/>
          <p:nvPr/>
        </p:nvSpPr>
        <p:spPr>
          <a:xfrm>
            <a:off x="349290" y="994409"/>
            <a:ext cx="6789420" cy="4708981"/>
          </a:xfrm>
          <a:prstGeom prst="rect">
            <a:avLst/>
          </a:prstGeom>
          <a:noFill/>
        </p:spPr>
        <p:txBody>
          <a:bodyPr wrap="square">
            <a:spAutoFit/>
          </a:bodyPr>
          <a:lstStyle/>
          <a:p>
            <a:pPr marL="285750" indent="-285750">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rPr>
              <a:t>Linear Regression (</a:t>
            </a:r>
            <a:r>
              <a:rPr lang="en-US" sz="2000" b="1" dirty="0" err="1">
                <a:latin typeface="Tahoma" panose="020B0604030504040204" pitchFamily="34" charset="0"/>
                <a:ea typeface="Tahoma" panose="020B0604030504040204" pitchFamily="34" charset="0"/>
                <a:cs typeface="Tahoma" panose="020B0604030504040204" pitchFamily="34" charset="0"/>
              </a:rPr>
              <a:t>linear_reg</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Supervised, parametric model the relationship between a dependent variable and one or more independent variables. It aims to find the best-fitting linear equation to describe the relationship between the variables.</a:t>
            </a:r>
          </a:p>
          <a:p>
            <a:pPr marL="285750" indent="-285750">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rPr>
              <a:t>Supervised: </a:t>
            </a:r>
            <a:r>
              <a:rPr lang="en-US" sz="2000" dirty="0">
                <a:latin typeface="Tahoma" panose="020B0604030504040204" pitchFamily="34" charset="0"/>
                <a:ea typeface="Tahoma" panose="020B0604030504040204" pitchFamily="34" charset="0"/>
                <a:cs typeface="Tahoma" panose="020B0604030504040204" pitchFamily="34" charset="0"/>
              </a:rPr>
              <a:t>Algorithm is provided with a set of input features and their associated target outputs, and the goal is to learn a function that can accurately map the inputs to the outputs.</a:t>
            </a:r>
          </a:p>
          <a:p>
            <a:pPr marL="285750" indent="-285750">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rPr>
              <a:t>P</a:t>
            </a:r>
            <a:r>
              <a:rPr lang="en-US" sz="2000" b="1" i="0" dirty="0">
                <a:effectLst/>
                <a:latin typeface="Tahoma" panose="020B0604030504040204" pitchFamily="34" charset="0"/>
                <a:ea typeface="Tahoma" panose="020B0604030504040204" pitchFamily="34" charset="0"/>
                <a:cs typeface="Tahoma" panose="020B0604030504040204" pitchFamily="34" charset="0"/>
              </a:rPr>
              <a:t>arametric: </a:t>
            </a:r>
            <a:r>
              <a:rPr lang="en-US" sz="2000" b="0" i="0" dirty="0">
                <a:effectLst/>
                <a:latin typeface="Tahoma" panose="020B0604030504040204" pitchFamily="34" charset="0"/>
                <a:ea typeface="Tahoma" panose="020B0604030504040204" pitchFamily="34" charset="0"/>
                <a:cs typeface="Tahoma" panose="020B0604030504040204" pitchFamily="34" charset="0"/>
              </a:rPr>
              <a:t>Model makes assumption that data relationship is linear.</a:t>
            </a:r>
          </a:p>
          <a:p>
            <a:pPr marL="285750" indent="-285750">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2000" b="1" i="0" dirty="0">
                <a:effectLst/>
                <a:latin typeface="Tahoma" panose="020B0604030504040204" pitchFamily="34" charset="0"/>
                <a:ea typeface="Tahoma" panose="020B0604030504040204" pitchFamily="34" charset="0"/>
                <a:cs typeface="Tahoma" panose="020B0604030504040204" pitchFamily="34" charset="0"/>
              </a:rPr>
              <a:t>Regression: </a:t>
            </a:r>
            <a:r>
              <a:rPr lang="en-US" sz="2000" b="0" i="0" dirty="0">
                <a:effectLst/>
                <a:latin typeface="Tahoma" panose="020B0604030504040204" pitchFamily="34" charset="0"/>
                <a:ea typeface="Tahoma" panose="020B0604030504040204" pitchFamily="34" charset="0"/>
                <a:cs typeface="Tahoma" panose="020B0604030504040204" pitchFamily="34" charset="0"/>
              </a:rPr>
              <a:t>Variables are continuous.</a:t>
            </a:r>
            <a:endParaRPr lang="en-US" sz="2000" dirty="0">
              <a:latin typeface="Tahoma" panose="020B0604030504040204" pitchFamily="34" charset="0"/>
              <a:ea typeface="Tahoma" panose="020B0604030504040204" pitchFamily="34" charset="0"/>
              <a:cs typeface="Tahoma" panose="020B0604030504040204" pitchFamily="34" charset="0"/>
            </a:endParaRPr>
          </a:p>
        </p:txBody>
      </p:sp>
      <p:pic>
        <p:nvPicPr>
          <p:cNvPr id="9" name="Picture 8" descr="A group of graphs with dots&#10;&#10;Description automatically generated">
            <a:extLst>
              <a:ext uri="{FF2B5EF4-FFF2-40B4-BE49-F238E27FC236}">
                <a16:creationId xmlns:a16="http://schemas.microsoft.com/office/drawing/2014/main" id="{27B8DD2C-6BB4-3305-494A-CCA511EF38A1}"/>
              </a:ext>
            </a:extLst>
          </p:cNvPr>
          <p:cNvPicPr>
            <a:picLocks noChangeAspect="1"/>
          </p:cNvPicPr>
          <p:nvPr/>
        </p:nvPicPr>
        <p:blipFill>
          <a:blip r:embed="rId4"/>
          <a:stretch>
            <a:fillRect/>
          </a:stretch>
        </p:blipFill>
        <p:spPr>
          <a:xfrm>
            <a:off x="7650481" y="4048387"/>
            <a:ext cx="3630930" cy="2638098"/>
          </a:xfrm>
          <a:prstGeom prst="rect">
            <a:avLst/>
          </a:prstGeom>
        </p:spPr>
      </p:pic>
      <p:sp>
        <p:nvSpPr>
          <p:cNvPr id="10" name="TextBox 9">
            <a:extLst>
              <a:ext uri="{FF2B5EF4-FFF2-40B4-BE49-F238E27FC236}">
                <a16:creationId xmlns:a16="http://schemas.microsoft.com/office/drawing/2014/main" id="{4B9A6753-B8F2-3309-2327-E21D89CCB389}"/>
              </a:ext>
            </a:extLst>
          </p:cNvPr>
          <p:cNvSpPr txBox="1"/>
          <p:nvPr/>
        </p:nvSpPr>
        <p:spPr>
          <a:xfrm>
            <a:off x="8549924" y="3647297"/>
            <a:ext cx="2091342" cy="369332"/>
          </a:xfrm>
          <a:prstGeom prst="rect">
            <a:avLst/>
          </a:prstGeom>
          <a:noFill/>
        </p:spPr>
        <p:txBody>
          <a:bodyPr wrap="none" rtlCol="0">
            <a:spAutoFit/>
          </a:bodyPr>
          <a:lstStyle/>
          <a:p>
            <a:r>
              <a:rPr lang="en-US" b="1" dirty="0"/>
              <a:t>Anscombe’s quarter</a:t>
            </a:r>
          </a:p>
        </p:txBody>
      </p:sp>
    </p:spTree>
    <p:extLst>
      <p:ext uri="{BB962C8B-B14F-4D97-AF65-F5344CB8AC3E}">
        <p14:creationId xmlns:p14="http://schemas.microsoft.com/office/powerpoint/2010/main" val="250876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7B569-CC47-C4D5-19EA-BA67B4806204}"/>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8502F791-2639-8420-95FE-75587FB58A42}"/>
              </a:ext>
            </a:extLst>
          </p:cNvPr>
          <p:cNvSpPr>
            <a:spLocks noGrp="1"/>
          </p:cNvSpPr>
          <p:nvPr>
            <p:ph type="title" idx="4294967295"/>
          </p:nvPr>
        </p:nvSpPr>
        <p:spPr>
          <a:xfrm>
            <a:off x="349290" y="158945"/>
            <a:ext cx="10863540" cy="674687"/>
          </a:xfrm>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LASSO </a:t>
            </a:r>
            <a:r>
              <a:rPr lang="en-US" sz="3200" i="0" dirty="0">
                <a:effectLst/>
                <a:latin typeface="Tahoma" panose="020B0604030504040204" pitchFamily="34" charset="0"/>
                <a:ea typeface="Tahoma" panose="020B0604030504040204" pitchFamily="34" charset="0"/>
                <a:cs typeface="Tahoma" panose="020B0604030504040204" pitchFamily="34" charset="0"/>
              </a:rPr>
              <a:t>(Least Absolute Shrinkage and Selection Operator)</a:t>
            </a:r>
            <a:endParaRPr lang="en-US" sz="3200" b="1"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752403B4-D73F-6518-C4C0-3C28FB6A577C}"/>
              </a:ext>
            </a:extLst>
          </p:cNvPr>
          <p:cNvSpPr txBox="1"/>
          <p:nvPr/>
        </p:nvSpPr>
        <p:spPr>
          <a:xfrm>
            <a:off x="349290" y="994409"/>
            <a:ext cx="6908760" cy="4708981"/>
          </a:xfrm>
          <a:prstGeom prst="rect">
            <a:avLst/>
          </a:prstGeom>
          <a:noFill/>
        </p:spPr>
        <p:txBody>
          <a:bodyPr wrap="square">
            <a:spAutoFit/>
          </a:bodyPr>
          <a:lstStyle/>
          <a:p>
            <a:pPr marL="285750" indent="-285750">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rPr>
              <a:t>LASSO (</a:t>
            </a:r>
            <a:r>
              <a:rPr lang="en-US" sz="2000" b="1" dirty="0" err="1">
                <a:latin typeface="Tahoma" panose="020B0604030504040204" pitchFamily="34" charset="0"/>
                <a:ea typeface="Tahoma" panose="020B0604030504040204" pitchFamily="34" charset="0"/>
                <a:cs typeface="Tahoma" panose="020B0604030504040204" pitchFamily="34" charset="0"/>
              </a:rPr>
              <a:t>linear_reg</a:t>
            </a:r>
            <a:r>
              <a:rPr lang="en-US" sz="2000" b="1" dirty="0">
                <a:latin typeface="Tahoma" panose="020B0604030504040204" pitchFamily="34" charset="0"/>
                <a:ea typeface="Tahoma" panose="020B0604030504040204" pitchFamily="34" charset="0"/>
                <a:cs typeface="Tahoma" panose="020B0604030504040204" pitchFamily="34" charset="0"/>
              </a:rPr>
              <a:t>(penalty = tune(), mixture = 1)): </a:t>
            </a:r>
            <a:r>
              <a:rPr lang="en-US" sz="2000" dirty="0">
                <a:latin typeface="Tahoma" panose="020B0604030504040204" pitchFamily="34" charset="0"/>
                <a:ea typeface="Tahoma" panose="020B0604030504040204" pitchFamily="34" charset="0"/>
                <a:cs typeface="Tahoma" panose="020B0604030504040204" pitchFamily="34" charset="0"/>
              </a:rPr>
              <a:t>Type of linear regression that performs both variable selection and regularization to enhance the prediction accuracy and interpretability of the resulting statistical model.</a:t>
            </a:r>
          </a:p>
          <a:p>
            <a:pPr marL="285750" indent="-285750">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rPr>
              <a:t>Variable Selection: </a:t>
            </a:r>
            <a:r>
              <a:rPr lang="en-US" sz="2000" dirty="0">
                <a:latin typeface="Tahoma" panose="020B0604030504040204" pitchFamily="34" charset="0"/>
                <a:ea typeface="Tahoma" panose="020B0604030504040204" pitchFamily="34" charset="0"/>
                <a:cs typeface="Tahoma" panose="020B0604030504040204" pitchFamily="34" charset="0"/>
              </a:rPr>
              <a:t>LASSO performs feature selection by shrinking some of the regression coefficients to exactly zero. This means that LASSO can identify the most important predictor variables and effectively remove the less important ones from the model. </a:t>
            </a:r>
          </a:p>
          <a:p>
            <a:pPr marL="285750" indent="-285750">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rPr>
              <a:t>Regularization: </a:t>
            </a:r>
            <a:r>
              <a:rPr lang="en-US" sz="2000" dirty="0">
                <a:latin typeface="Tahoma" panose="020B0604030504040204" pitchFamily="34" charset="0"/>
                <a:ea typeface="Tahoma" panose="020B0604030504040204" pitchFamily="34" charset="0"/>
                <a:cs typeface="Tahoma" panose="020B0604030504040204" pitchFamily="34" charset="0"/>
              </a:rPr>
              <a:t>LASSO applies a penalty to the magnitude of the regression coefficients, which encourages sparsity in the model. </a:t>
            </a:r>
          </a:p>
        </p:txBody>
      </p:sp>
      <p:pic>
        <p:nvPicPr>
          <p:cNvPr id="3" name="Picture 2" descr="A diagram of a positive and negative rate&#10;&#10;Description automatically generated">
            <a:extLst>
              <a:ext uri="{FF2B5EF4-FFF2-40B4-BE49-F238E27FC236}">
                <a16:creationId xmlns:a16="http://schemas.microsoft.com/office/drawing/2014/main" id="{730BD700-C825-2645-B927-6310AFDD5DA4}"/>
              </a:ext>
            </a:extLst>
          </p:cNvPr>
          <p:cNvPicPr>
            <a:picLocks noChangeAspect="1"/>
          </p:cNvPicPr>
          <p:nvPr/>
        </p:nvPicPr>
        <p:blipFill>
          <a:blip r:embed="rId3"/>
          <a:stretch>
            <a:fillRect/>
          </a:stretch>
        </p:blipFill>
        <p:spPr>
          <a:xfrm>
            <a:off x="8183880" y="914399"/>
            <a:ext cx="2777490" cy="2777490"/>
          </a:xfrm>
          <a:prstGeom prst="rect">
            <a:avLst/>
          </a:prstGeom>
        </p:spPr>
      </p:pic>
      <p:pic>
        <p:nvPicPr>
          <p:cNvPr id="6" name="Graphic 5">
            <a:extLst>
              <a:ext uri="{FF2B5EF4-FFF2-40B4-BE49-F238E27FC236}">
                <a16:creationId xmlns:a16="http://schemas.microsoft.com/office/drawing/2014/main" id="{8D9CA070-F75A-2377-6FB4-6E16929D26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09510" y="3772656"/>
            <a:ext cx="4194810" cy="2971324"/>
          </a:xfrm>
          <a:prstGeom prst="rect">
            <a:avLst/>
          </a:prstGeom>
        </p:spPr>
      </p:pic>
    </p:spTree>
    <p:extLst>
      <p:ext uri="{BB962C8B-B14F-4D97-AF65-F5344CB8AC3E}">
        <p14:creationId xmlns:p14="http://schemas.microsoft.com/office/powerpoint/2010/main" val="2709966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304A9-0761-4463-2C32-9C9FBB403DDF}"/>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76B72894-C825-7D4F-F87C-CAD23A10E69D}"/>
              </a:ext>
            </a:extLst>
          </p:cNvPr>
          <p:cNvSpPr>
            <a:spLocks noGrp="1"/>
          </p:cNvSpPr>
          <p:nvPr>
            <p:ph type="title" idx="4294967295"/>
          </p:nvPr>
        </p:nvSpPr>
        <p:spPr>
          <a:xfrm>
            <a:off x="349290" y="158945"/>
            <a:ext cx="7211007" cy="674687"/>
          </a:xfrm>
        </p:spPr>
        <p:txBody>
          <a:bodyPr>
            <a:normAutofit/>
          </a:bodyPr>
          <a:lstStyle/>
          <a:p>
            <a:r>
              <a:rPr lang="en-US" b="1" dirty="0"/>
              <a:t>Decision trees</a:t>
            </a:r>
          </a:p>
        </p:txBody>
      </p:sp>
      <p:sp>
        <p:nvSpPr>
          <p:cNvPr id="7" name="TextBox 6">
            <a:extLst>
              <a:ext uri="{FF2B5EF4-FFF2-40B4-BE49-F238E27FC236}">
                <a16:creationId xmlns:a16="http://schemas.microsoft.com/office/drawing/2014/main" id="{BCE7C0AE-E2AA-2757-52B5-6C7DAF2FCC29}"/>
              </a:ext>
            </a:extLst>
          </p:cNvPr>
          <p:cNvSpPr txBox="1"/>
          <p:nvPr/>
        </p:nvSpPr>
        <p:spPr>
          <a:xfrm>
            <a:off x="349290" y="994409"/>
            <a:ext cx="6789420" cy="5940088"/>
          </a:xfrm>
          <a:prstGeom prst="rect">
            <a:avLst/>
          </a:prstGeom>
          <a:noFill/>
        </p:spPr>
        <p:txBody>
          <a:bodyPr wrap="square">
            <a:spAutoFit/>
          </a:bodyPr>
          <a:lstStyle/>
          <a:p>
            <a:pPr marL="285750" indent="-285750">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rPr>
              <a:t>Decision Trees (</a:t>
            </a:r>
            <a:r>
              <a:rPr lang="en-US" sz="2000" b="1" dirty="0" err="1">
                <a:latin typeface="Tahoma" panose="020B0604030504040204" pitchFamily="34" charset="0"/>
                <a:ea typeface="Tahoma" panose="020B0604030504040204" pitchFamily="34" charset="0"/>
                <a:cs typeface="Tahoma" panose="020B0604030504040204" pitchFamily="34" charset="0"/>
              </a:rPr>
              <a:t>decision_tree</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Supervised, non-parametric learning algorithm that can be used for both classification and regression tasks. They recursively partition the input space based on feature values to make predictions.</a:t>
            </a:r>
          </a:p>
          <a:p>
            <a:endParaRPr lang="en-US" sz="2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rPr>
              <a:t>N</a:t>
            </a:r>
            <a:r>
              <a:rPr lang="en-US" sz="2000" b="1" i="0" dirty="0">
                <a:effectLst/>
                <a:latin typeface="Tahoma" panose="020B0604030504040204" pitchFamily="34" charset="0"/>
                <a:ea typeface="Tahoma" panose="020B0604030504040204" pitchFamily="34" charset="0"/>
                <a:cs typeface="Tahoma" panose="020B0604030504040204" pitchFamily="34" charset="0"/>
              </a:rPr>
              <a:t>on-parametric: </a:t>
            </a:r>
            <a:r>
              <a:rPr lang="en-US" sz="2000" b="0" i="0" dirty="0">
                <a:effectLst/>
                <a:latin typeface="Tahoma" panose="020B0604030504040204" pitchFamily="34" charset="0"/>
                <a:ea typeface="Tahoma" panose="020B0604030504040204" pitchFamily="34" charset="0"/>
                <a:cs typeface="Tahoma" panose="020B0604030504040204" pitchFamily="34" charset="0"/>
              </a:rPr>
              <a:t>Model does not make any assumptions about the underlying distribution of the data.</a:t>
            </a:r>
          </a:p>
          <a:p>
            <a:pPr marL="285750" indent="-285750">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2000" b="1" i="0" dirty="0">
                <a:effectLst/>
                <a:latin typeface="Tahoma" panose="020B0604030504040204" pitchFamily="34" charset="0"/>
                <a:ea typeface="Tahoma" panose="020B0604030504040204" pitchFamily="34" charset="0"/>
                <a:cs typeface="Tahoma" panose="020B0604030504040204" pitchFamily="34" charset="0"/>
              </a:rPr>
              <a:t>Classification: </a:t>
            </a:r>
            <a:r>
              <a:rPr lang="en-US" sz="2000" b="0" i="0" dirty="0">
                <a:effectLst/>
                <a:latin typeface="Tahoma" panose="020B0604030504040204" pitchFamily="34" charset="0"/>
                <a:ea typeface="Tahoma" panose="020B0604030504040204" pitchFamily="34" charset="0"/>
                <a:cs typeface="Tahoma" panose="020B0604030504040204" pitchFamily="34" charset="0"/>
              </a:rPr>
              <a:t>Classification decision trees are used when the target variable is categorical, meaning it has a finite set of discrete values or classes. </a:t>
            </a:r>
          </a:p>
          <a:p>
            <a:pPr marL="285750" indent="-285750">
              <a:buFont typeface="Arial" panose="020B0604020202020204" pitchFamily="34" charset="0"/>
              <a:buChar char="•"/>
            </a:pPr>
            <a:endParaRPr lang="en-US" sz="2000" b="0" i="0" dirty="0">
              <a:effectLst/>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2000" b="1" i="0" dirty="0">
                <a:effectLst/>
                <a:latin typeface="Tahoma" panose="020B0604030504040204" pitchFamily="34" charset="0"/>
                <a:ea typeface="Tahoma" panose="020B0604030504040204" pitchFamily="34" charset="0"/>
                <a:cs typeface="Tahoma" panose="020B0604030504040204" pitchFamily="34" charset="0"/>
              </a:rPr>
              <a:t>Regression: </a:t>
            </a:r>
            <a:r>
              <a:rPr lang="en-US" sz="2000" b="0" i="0" dirty="0">
                <a:effectLst/>
                <a:latin typeface="Tahoma" panose="020B0604030504040204" pitchFamily="34" charset="0"/>
                <a:ea typeface="Tahoma" panose="020B0604030504040204" pitchFamily="34" charset="0"/>
                <a:cs typeface="Tahoma" panose="020B0604030504040204" pitchFamily="34" charset="0"/>
              </a:rPr>
              <a:t>Regression decision trees, on the other hand, are used when the target variable is continuous, meaning it can take on any numerical value within a range. </a:t>
            </a:r>
          </a:p>
          <a:p>
            <a:pPr marL="285750" indent="-285750">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A graph of a tree regression&#10;&#10;Description automatically generated">
            <a:extLst>
              <a:ext uri="{FF2B5EF4-FFF2-40B4-BE49-F238E27FC236}">
                <a16:creationId xmlns:a16="http://schemas.microsoft.com/office/drawing/2014/main" id="{43CAA085-92AA-92E4-10DF-22A5E5C05615}"/>
              </a:ext>
            </a:extLst>
          </p:cNvPr>
          <p:cNvPicPr>
            <a:picLocks noChangeAspect="1"/>
          </p:cNvPicPr>
          <p:nvPr/>
        </p:nvPicPr>
        <p:blipFill>
          <a:blip r:embed="rId3"/>
          <a:srcRect l="1935" t="6281" r="8517"/>
          <a:stretch/>
        </p:blipFill>
        <p:spPr>
          <a:xfrm>
            <a:off x="6995159" y="1389414"/>
            <a:ext cx="5196841" cy="4079171"/>
          </a:xfrm>
          <a:prstGeom prst="rect">
            <a:avLst/>
          </a:prstGeom>
        </p:spPr>
      </p:pic>
    </p:spTree>
    <p:extLst>
      <p:ext uri="{BB962C8B-B14F-4D97-AF65-F5344CB8AC3E}">
        <p14:creationId xmlns:p14="http://schemas.microsoft.com/office/powerpoint/2010/main" val="775228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D68BE-C163-6E4D-C067-BAADA6990A99}"/>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E00D48EF-F640-59A8-2EDC-0535651630EB}"/>
              </a:ext>
            </a:extLst>
          </p:cNvPr>
          <p:cNvSpPr>
            <a:spLocks noGrp="1"/>
          </p:cNvSpPr>
          <p:nvPr>
            <p:ph type="title" idx="4294967295"/>
          </p:nvPr>
        </p:nvSpPr>
        <p:spPr>
          <a:xfrm>
            <a:off x="349290" y="158945"/>
            <a:ext cx="7211007" cy="674687"/>
          </a:xfrm>
        </p:spPr>
        <p:txBody>
          <a:bodyPr>
            <a:normAutofit/>
          </a:bodyPr>
          <a:lstStyle/>
          <a:p>
            <a:r>
              <a:rPr lang="en-US" b="1" dirty="0"/>
              <a:t>Random forest</a:t>
            </a:r>
          </a:p>
        </p:txBody>
      </p:sp>
      <p:sp>
        <p:nvSpPr>
          <p:cNvPr id="7" name="TextBox 6">
            <a:extLst>
              <a:ext uri="{FF2B5EF4-FFF2-40B4-BE49-F238E27FC236}">
                <a16:creationId xmlns:a16="http://schemas.microsoft.com/office/drawing/2014/main" id="{51D974A6-A265-D741-C897-E754E0BF5F93}"/>
              </a:ext>
            </a:extLst>
          </p:cNvPr>
          <p:cNvSpPr txBox="1"/>
          <p:nvPr/>
        </p:nvSpPr>
        <p:spPr>
          <a:xfrm>
            <a:off x="349290" y="851300"/>
            <a:ext cx="6789420" cy="5847755"/>
          </a:xfrm>
          <a:prstGeom prst="rect">
            <a:avLst/>
          </a:prstGeom>
          <a:noFill/>
        </p:spPr>
        <p:txBody>
          <a:bodyPr wrap="square">
            <a:spAutoFit/>
          </a:bodyPr>
          <a:lstStyle/>
          <a:p>
            <a:pPr marL="285750" indent="-285750">
              <a:buFont typeface="Arial" panose="020B0604020202020204" pitchFamily="34" charset="0"/>
              <a:buChar char="•"/>
            </a:pPr>
            <a:r>
              <a:rPr lang="en-US" sz="2000" b="1" dirty="0"/>
              <a:t>Random Forests (</a:t>
            </a:r>
            <a:r>
              <a:rPr lang="en-US" sz="2000" b="1" dirty="0" err="1"/>
              <a:t>rand_forest</a:t>
            </a:r>
            <a:r>
              <a:rPr lang="en-US" sz="2000" b="1" dirty="0"/>
              <a:t>()): </a:t>
            </a:r>
            <a:r>
              <a:rPr lang="en-US" sz="2000" dirty="0"/>
              <a:t>Supervised, non-parametric ensemble learning method that combines multiple decision trees to improve the overall predictive performance and reduce the risk of overfitting.</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a:t>Ensemble learning method: </a:t>
            </a:r>
            <a:r>
              <a:rPr lang="en-US" sz="2000" dirty="0"/>
              <a:t>Combines multiple individual models to produce a more accurate outcome</a:t>
            </a:r>
          </a:p>
          <a:p>
            <a:pPr marL="742950" lvl="1" indent="-285750">
              <a:buFont typeface="Courier New" panose="02070309020205020404" pitchFamily="49" charset="0"/>
              <a:buChar char="o"/>
            </a:pPr>
            <a:r>
              <a:rPr lang="en-US" b="1" dirty="0"/>
              <a:t>Multiple decision trees: </a:t>
            </a:r>
            <a:r>
              <a:rPr lang="en-US" dirty="0"/>
              <a:t>Random forests are composed of numerous decision trees, each trained on a random subset of the training data and a random subset of the features.</a:t>
            </a:r>
          </a:p>
          <a:p>
            <a:pPr marL="742950" lvl="1" indent="-285750">
              <a:buFont typeface="Courier New" panose="02070309020205020404" pitchFamily="49" charset="0"/>
              <a:buChar char="o"/>
            </a:pPr>
            <a:r>
              <a:rPr lang="en-US" b="1" dirty="0"/>
              <a:t>Bagging (Bootstrap Aggregating): </a:t>
            </a:r>
            <a:r>
              <a:rPr lang="en-US" dirty="0"/>
              <a:t>Random forests use bagging, where each decision tree is trained on a bootstrap sample (random sampling with replacement) of the training data.</a:t>
            </a:r>
          </a:p>
          <a:p>
            <a:pPr marL="742950" lvl="1" indent="-285750">
              <a:buFont typeface="Courier New" panose="02070309020205020404" pitchFamily="49" charset="0"/>
              <a:buChar char="o"/>
            </a:pPr>
            <a:r>
              <a:rPr lang="en-US" b="1" dirty="0"/>
              <a:t>Feature Randomness: </a:t>
            </a:r>
            <a:r>
              <a:rPr lang="en-US" dirty="0"/>
              <a:t>When building each decision tree, random forests consider only a random subset of the available features at each split, rather than using all features.</a:t>
            </a:r>
          </a:p>
          <a:p>
            <a:pPr marL="742950" lvl="1" indent="-285750">
              <a:buFont typeface="Courier New" panose="02070309020205020404" pitchFamily="49" charset="0"/>
              <a:buChar char="o"/>
            </a:pPr>
            <a:r>
              <a:rPr lang="en-US" b="1" dirty="0"/>
              <a:t>Aggregation: </a:t>
            </a:r>
            <a:r>
              <a:rPr lang="en-US" dirty="0"/>
              <a:t>The final prediction of the random forest model is made by aggregating the predictions of the individual decision trees, typically through majority voting (classification) or averaging (regression).</a:t>
            </a:r>
          </a:p>
        </p:txBody>
      </p:sp>
      <p:pic>
        <p:nvPicPr>
          <p:cNvPr id="4" name="Picture 3" descr="A diagram of fruit and fruit&#10;&#10;Description automatically generated">
            <a:extLst>
              <a:ext uri="{FF2B5EF4-FFF2-40B4-BE49-F238E27FC236}">
                <a16:creationId xmlns:a16="http://schemas.microsoft.com/office/drawing/2014/main" id="{35AA2839-7A36-7479-A90A-B6D882ADBC36}"/>
              </a:ext>
            </a:extLst>
          </p:cNvPr>
          <p:cNvPicPr>
            <a:picLocks noChangeAspect="1"/>
          </p:cNvPicPr>
          <p:nvPr/>
        </p:nvPicPr>
        <p:blipFill>
          <a:blip r:embed="rId3"/>
          <a:stretch>
            <a:fillRect/>
          </a:stretch>
        </p:blipFill>
        <p:spPr>
          <a:xfrm>
            <a:off x="7138710" y="1421887"/>
            <a:ext cx="5053290" cy="4211075"/>
          </a:xfrm>
          <a:prstGeom prst="rect">
            <a:avLst/>
          </a:prstGeom>
        </p:spPr>
      </p:pic>
    </p:spTree>
    <p:extLst>
      <p:ext uri="{BB962C8B-B14F-4D97-AF65-F5344CB8AC3E}">
        <p14:creationId xmlns:p14="http://schemas.microsoft.com/office/powerpoint/2010/main" val="3270438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396A3-77C2-5836-B6DE-94E002751ED3}"/>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85850410-AF46-CC81-3DA8-3E176A4B7063}"/>
              </a:ext>
            </a:extLst>
          </p:cNvPr>
          <p:cNvSpPr>
            <a:spLocks noGrp="1"/>
          </p:cNvSpPr>
          <p:nvPr>
            <p:ph type="title" idx="4294967295"/>
          </p:nvPr>
        </p:nvSpPr>
        <p:spPr>
          <a:xfrm>
            <a:off x="349290" y="158945"/>
            <a:ext cx="7211007" cy="674687"/>
          </a:xfrm>
        </p:spPr>
        <p:txBody>
          <a:bodyPr>
            <a:normAutofit/>
          </a:bodyPr>
          <a:lstStyle/>
          <a:p>
            <a:r>
              <a:rPr lang="en-US" b="1" dirty="0"/>
              <a:t>K-nearest neighbors</a:t>
            </a:r>
          </a:p>
        </p:txBody>
      </p:sp>
      <p:sp>
        <p:nvSpPr>
          <p:cNvPr id="7" name="TextBox 6">
            <a:extLst>
              <a:ext uri="{FF2B5EF4-FFF2-40B4-BE49-F238E27FC236}">
                <a16:creationId xmlns:a16="http://schemas.microsoft.com/office/drawing/2014/main" id="{FAA6B70E-ADED-C473-2ADE-5FCB4AD38796}"/>
              </a:ext>
            </a:extLst>
          </p:cNvPr>
          <p:cNvSpPr txBox="1"/>
          <p:nvPr/>
        </p:nvSpPr>
        <p:spPr>
          <a:xfrm>
            <a:off x="349290" y="994409"/>
            <a:ext cx="6789420" cy="3477875"/>
          </a:xfrm>
          <a:prstGeom prst="rect">
            <a:avLst/>
          </a:prstGeom>
          <a:noFill/>
        </p:spPr>
        <p:txBody>
          <a:bodyPr wrap="square">
            <a:spAutoFit/>
          </a:bodyPr>
          <a:lstStyle/>
          <a:p>
            <a:pPr marL="285750" indent="-285750">
              <a:buFont typeface="Arial" panose="020B0604020202020204" pitchFamily="34" charset="0"/>
              <a:buChar char="•"/>
            </a:pPr>
            <a:r>
              <a:rPr lang="en-US" sz="2000" b="1" dirty="0"/>
              <a:t>K-Nearest Neighbors (</a:t>
            </a:r>
            <a:r>
              <a:rPr lang="en-US" sz="2000" b="1" dirty="0" err="1"/>
              <a:t>nearest_neighbor</a:t>
            </a:r>
            <a:r>
              <a:rPr lang="en-US" sz="2000" b="1" dirty="0"/>
              <a:t>()): </a:t>
            </a:r>
            <a:r>
              <a:rPr lang="en-US" sz="2000" dirty="0"/>
              <a:t>Supervised, non-parametric algorithm used for both classification and regression tasks. It makes predictions based on the similarity of the input data to the training samples.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Uses the known target values of the training data to make predictions on new, unseen data. The algorithm identifies the k nearest neighbors of a new data point based on the similarity of their input features, and then uses the target values of those neighbors to predict the target value of the new data point.</a:t>
            </a:r>
          </a:p>
        </p:txBody>
      </p:sp>
      <p:pic>
        <p:nvPicPr>
          <p:cNvPr id="3" name="Picture 2" descr="A diagram of a graph&#10;&#10;Description automatically generated with medium confidence">
            <a:extLst>
              <a:ext uri="{FF2B5EF4-FFF2-40B4-BE49-F238E27FC236}">
                <a16:creationId xmlns:a16="http://schemas.microsoft.com/office/drawing/2014/main" id="{FCF4663A-11FD-6BE4-57B4-D401F426F8D2}"/>
              </a:ext>
            </a:extLst>
          </p:cNvPr>
          <p:cNvPicPr>
            <a:picLocks noChangeAspect="1"/>
          </p:cNvPicPr>
          <p:nvPr/>
        </p:nvPicPr>
        <p:blipFill>
          <a:blip r:embed="rId3"/>
          <a:srcRect l="1" r="47788"/>
          <a:stretch/>
        </p:blipFill>
        <p:spPr>
          <a:xfrm>
            <a:off x="7661910" y="530804"/>
            <a:ext cx="3223260" cy="3086716"/>
          </a:xfrm>
          <a:prstGeom prst="rect">
            <a:avLst/>
          </a:prstGeom>
        </p:spPr>
      </p:pic>
      <p:pic>
        <p:nvPicPr>
          <p:cNvPr id="5" name="Picture 4" descr="A diagram of a graph&#10;&#10;Description automatically generated with medium confidence">
            <a:extLst>
              <a:ext uri="{FF2B5EF4-FFF2-40B4-BE49-F238E27FC236}">
                <a16:creationId xmlns:a16="http://schemas.microsoft.com/office/drawing/2014/main" id="{B8C6B488-FC93-0F9C-5A98-528AFBD6B2FD}"/>
              </a:ext>
            </a:extLst>
          </p:cNvPr>
          <p:cNvPicPr>
            <a:picLocks noChangeAspect="1"/>
          </p:cNvPicPr>
          <p:nvPr/>
        </p:nvPicPr>
        <p:blipFill>
          <a:blip r:embed="rId3"/>
          <a:srcRect l="51944"/>
          <a:stretch/>
        </p:blipFill>
        <p:spPr>
          <a:xfrm>
            <a:off x="8161020" y="3429000"/>
            <a:ext cx="3223260" cy="3353629"/>
          </a:xfrm>
          <a:prstGeom prst="rect">
            <a:avLst/>
          </a:prstGeom>
        </p:spPr>
      </p:pic>
      <p:pic>
        <p:nvPicPr>
          <p:cNvPr id="6" name="Picture 5" descr="A diagram of a diagram of a circle&#10;&#10;Description automatically generated">
            <a:extLst>
              <a:ext uri="{FF2B5EF4-FFF2-40B4-BE49-F238E27FC236}">
                <a16:creationId xmlns:a16="http://schemas.microsoft.com/office/drawing/2014/main" id="{370DAAD4-B166-293C-7433-1F6EAC8FA9BC}"/>
              </a:ext>
            </a:extLst>
          </p:cNvPr>
          <p:cNvPicPr>
            <a:picLocks noChangeAspect="1"/>
          </p:cNvPicPr>
          <p:nvPr/>
        </p:nvPicPr>
        <p:blipFill>
          <a:blip r:embed="rId4"/>
          <a:stretch>
            <a:fillRect/>
          </a:stretch>
        </p:blipFill>
        <p:spPr>
          <a:xfrm>
            <a:off x="2014215" y="4404814"/>
            <a:ext cx="3223260" cy="2377815"/>
          </a:xfrm>
          <a:prstGeom prst="rect">
            <a:avLst/>
          </a:prstGeom>
        </p:spPr>
      </p:pic>
    </p:spTree>
    <p:extLst>
      <p:ext uri="{BB962C8B-B14F-4D97-AF65-F5344CB8AC3E}">
        <p14:creationId xmlns:p14="http://schemas.microsoft.com/office/powerpoint/2010/main" val="765277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216C4-7A85-AC5F-D282-F6BE0A1C3FC0}"/>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79018122-AB7A-1637-53A3-3A1B17BAEC62}"/>
              </a:ext>
            </a:extLst>
          </p:cNvPr>
          <p:cNvSpPr>
            <a:spLocks noGrp="1"/>
          </p:cNvSpPr>
          <p:nvPr>
            <p:ph type="title" idx="4294967295"/>
          </p:nvPr>
        </p:nvSpPr>
        <p:spPr>
          <a:xfrm>
            <a:off x="349290" y="158945"/>
            <a:ext cx="7211007" cy="674687"/>
          </a:xfrm>
        </p:spPr>
        <p:txBody>
          <a:bodyPr>
            <a:normAutofit/>
          </a:bodyPr>
          <a:lstStyle/>
          <a:p>
            <a:r>
              <a:rPr lang="en-US" b="1" dirty="0"/>
              <a:t>Example publication</a:t>
            </a:r>
          </a:p>
        </p:txBody>
      </p:sp>
      <p:pic>
        <p:nvPicPr>
          <p:cNvPr id="4" name="Picture 3" descr="A white paper with black text&#10;&#10;Description automatically generated">
            <a:extLst>
              <a:ext uri="{FF2B5EF4-FFF2-40B4-BE49-F238E27FC236}">
                <a16:creationId xmlns:a16="http://schemas.microsoft.com/office/drawing/2014/main" id="{1E523759-5065-4E68-FA5E-44724C85B8A8}"/>
              </a:ext>
            </a:extLst>
          </p:cNvPr>
          <p:cNvPicPr>
            <a:picLocks noChangeAspect="1"/>
          </p:cNvPicPr>
          <p:nvPr/>
        </p:nvPicPr>
        <p:blipFill>
          <a:blip r:embed="rId3"/>
          <a:stretch>
            <a:fillRect/>
          </a:stretch>
        </p:blipFill>
        <p:spPr>
          <a:xfrm>
            <a:off x="7477774" y="225132"/>
            <a:ext cx="3733890" cy="6407735"/>
          </a:xfrm>
          <a:prstGeom prst="rect">
            <a:avLst/>
          </a:prstGeom>
        </p:spPr>
      </p:pic>
      <p:pic>
        <p:nvPicPr>
          <p:cNvPr id="14" name="Picture 13" descr="A screenshot of a report&#10;&#10;Description automatically generated">
            <a:extLst>
              <a:ext uri="{FF2B5EF4-FFF2-40B4-BE49-F238E27FC236}">
                <a16:creationId xmlns:a16="http://schemas.microsoft.com/office/drawing/2014/main" id="{37B0B6BE-43DF-08E3-F783-666E95DD9E2E}"/>
              </a:ext>
            </a:extLst>
          </p:cNvPr>
          <p:cNvPicPr>
            <a:picLocks noChangeAspect="1"/>
          </p:cNvPicPr>
          <p:nvPr/>
        </p:nvPicPr>
        <p:blipFill>
          <a:blip r:embed="rId4"/>
          <a:stretch>
            <a:fillRect/>
          </a:stretch>
        </p:blipFill>
        <p:spPr>
          <a:xfrm>
            <a:off x="792231" y="3625521"/>
            <a:ext cx="5594310" cy="3007346"/>
          </a:xfrm>
          <a:prstGeom prst="rect">
            <a:avLst/>
          </a:prstGeom>
        </p:spPr>
      </p:pic>
      <p:pic>
        <p:nvPicPr>
          <p:cNvPr id="16" name="Picture 15" descr="A close-up of a computer screen&#10;&#10;Description automatically generated">
            <a:extLst>
              <a:ext uri="{FF2B5EF4-FFF2-40B4-BE49-F238E27FC236}">
                <a16:creationId xmlns:a16="http://schemas.microsoft.com/office/drawing/2014/main" id="{BDD1A230-6E90-63B4-48D1-B7B6E24C42A8}"/>
              </a:ext>
            </a:extLst>
          </p:cNvPr>
          <p:cNvPicPr>
            <a:picLocks noChangeAspect="1"/>
          </p:cNvPicPr>
          <p:nvPr/>
        </p:nvPicPr>
        <p:blipFill>
          <a:blip r:embed="rId5"/>
          <a:stretch>
            <a:fillRect/>
          </a:stretch>
        </p:blipFill>
        <p:spPr>
          <a:xfrm>
            <a:off x="657900" y="1029426"/>
            <a:ext cx="6019800" cy="2400300"/>
          </a:xfrm>
          <a:prstGeom prst="rect">
            <a:avLst/>
          </a:prstGeom>
        </p:spPr>
      </p:pic>
      <p:sp>
        <p:nvSpPr>
          <p:cNvPr id="17" name="TextBox 16">
            <a:extLst>
              <a:ext uri="{FF2B5EF4-FFF2-40B4-BE49-F238E27FC236}">
                <a16:creationId xmlns:a16="http://schemas.microsoft.com/office/drawing/2014/main" id="{9FA0387C-07BB-9305-C98E-71F29C4C3F96}"/>
              </a:ext>
            </a:extLst>
          </p:cNvPr>
          <p:cNvSpPr txBox="1"/>
          <p:nvPr/>
        </p:nvSpPr>
        <p:spPr>
          <a:xfrm>
            <a:off x="8892540" y="6545165"/>
            <a:ext cx="3410357" cy="307777"/>
          </a:xfrm>
          <a:prstGeom prst="rect">
            <a:avLst/>
          </a:prstGeom>
          <a:noFill/>
        </p:spPr>
        <p:txBody>
          <a:bodyPr wrap="none" rtlCol="0">
            <a:spAutoFit/>
          </a:bodyPr>
          <a:lstStyle/>
          <a:p>
            <a:r>
              <a:rPr lang="en-US" sz="1400" dirty="0">
                <a:hlinkClick r:id="rId6"/>
              </a:rPr>
              <a:t>https://doi.org/10.1016/j.ehb.2021.100988</a:t>
            </a:r>
            <a:r>
              <a:rPr lang="en-US" sz="1400" dirty="0"/>
              <a:t> </a:t>
            </a:r>
          </a:p>
        </p:txBody>
      </p:sp>
    </p:spTree>
    <p:extLst>
      <p:ext uri="{BB962C8B-B14F-4D97-AF65-F5344CB8AC3E}">
        <p14:creationId xmlns:p14="http://schemas.microsoft.com/office/powerpoint/2010/main" val="1225013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6DB88-5281-A4C4-6ECA-C7E1AF84C374}"/>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792975AE-7E4E-F51C-126B-2A63A7BFFD68}"/>
              </a:ext>
            </a:extLst>
          </p:cNvPr>
          <p:cNvSpPr>
            <a:spLocks noGrp="1"/>
          </p:cNvSpPr>
          <p:nvPr>
            <p:ph type="title" idx="4294967295"/>
          </p:nvPr>
        </p:nvSpPr>
        <p:spPr>
          <a:xfrm>
            <a:off x="349290" y="158945"/>
            <a:ext cx="7211007" cy="674687"/>
          </a:xfrm>
        </p:spPr>
        <p:txBody>
          <a:bodyPr>
            <a:normAutofit/>
          </a:bodyPr>
          <a:lstStyle/>
          <a:p>
            <a:r>
              <a:rPr lang="en-US" b="1" dirty="0"/>
              <a:t>Example publication</a:t>
            </a:r>
          </a:p>
        </p:txBody>
      </p:sp>
      <p:sp>
        <p:nvSpPr>
          <p:cNvPr id="17" name="TextBox 16">
            <a:extLst>
              <a:ext uri="{FF2B5EF4-FFF2-40B4-BE49-F238E27FC236}">
                <a16:creationId xmlns:a16="http://schemas.microsoft.com/office/drawing/2014/main" id="{36615ED1-8662-66A4-D227-CD61F491ACE5}"/>
              </a:ext>
            </a:extLst>
          </p:cNvPr>
          <p:cNvSpPr txBox="1"/>
          <p:nvPr/>
        </p:nvSpPr>
        <p:spPr>
          <a:xfrm>
            <a:off x="8892540" y="6545165"/>
            <a:ext cx="3410357" cy="307777"/>
          </a:xfrm>
          <a:prstGeom prst="rect">
            <a:avLst/>
          </a:prstGeom>
          <a:noFill/>
        </p:spPr>
        <p:txBody>
          <a:bodyPr wrap="none" rtlCol="0">
            <a:spAutoFit/>
          </a:bodyPr>
          <a:lstStyle/>
          <a:p>
            <a:r>
              <a:rPr lang="en-US" sz="1400" dirty="0">
                <a:hlinkClick r:id="rId3"/>
              </a:rPr>
              <a:t>https://doi.org/10.1016/j.ehb.2021.100988</a:t>
            </a:r>
            <a:r>
              <a:rPr lang="en-US" sz="1400" dirty="0"/>
              <a:t> </a:t>
            </a:r>
          </a:p>
        </p:txBody>
      </p:sp>
      <p:pic>
        <p:nvPicPr>
          <p:cNvPr id="3" name="Picture 2" descr="A map of the united states&#10;&#10;Description automatically generated">
            <a:extLst>
              <a:ext uri="{FF2B5EF4-FFF2-40B4-BE49-F238E27FC236}">
                <a16:creationId xmlns:a16="http://schemas.microsoft.com/office/drawing/2014/main" id="{0AF58939-E227-D36D-A35F-94AF0B3EE6DD}"/>
              </a:ext>
            </a:extLst>
          </p:cNvPr>
          <p:cNvPicPr>
            <a:picLocks noChangeAspect="1"/>
          </p:cNvPicPr>
          <p:nvPr/>
        </p:nvPicPr>
        <p:blipFill>
          <a:blip r:embed="rId4"/>
          <a:stretch>
            <a:fillRect/>
          </a:stretch>
        </p:blipFill>
        <p:spPr>
          <a:xfrm>
            <a:off x="522836" y="1074420"/>
            <a:ext cx="10872007" cy="5032090"/>
          </a:xfrm>
          <a:prstGeom prst="rect">
            <a:avLst/>
          </a:prstGeom>
        </p:spPr>
      </p:pic>
    </p:spTree>
    <p:extLst>
      <p:ext uri="{BB962C8B-B14F-4D97-AF65-F5344CB8AC3E}">
        <p14:creationId xmlns:p14="http://schemas.microsoft.com/office/powerpoint/2010/main" val="3919004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D0422-65AA-59B8-086E-56A3839E6D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64EE5D-1C7C-4F4D-391D-E97EEEC1F372}"/>
              </a:ext>
            </a:extLst>
          </p:cNvPr>
          <p:cNvSpPr>
            <a:spLocks noGrp="1"/>
          </p:cNvSpPr>
          <p:nvPr>
            <p:ph type="ctrTitle"/>
          </p:nvPr>
        </p:nvSpPr>
        <p:spPr>
          <a:xfrm>
            <a:off x="903088" y="3102625"/>
            <a:ext cx="10385823" cy="652750"/>
          </a:xfrm>
        </p:spPr>
        <p:txBody>
          <a:bodyPr/>
          <a:lstStyle/>
          <a:p>
            <a:r>
              <a:rPr lang="en-US" b="1" dirty="0"/>
              <a:t>Tidy models</a:t>
            </a:r>
          </a:p>
        </p:txBody>
      </p:sp>
    </p:spTree>
    <p:extLst>
      <p:ext uri="{BB962C8B-B14F-4D97-AF65-F5344CB8AC3E}">
        <p14:creationId xmlns:p14="http://schemas.microsoft.com/office/powerpoint/2010/main" val="1508293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784A5-EAC3-565A-805E-72C3700B4AB4}"/>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6EE85F0F-CDFB-1BB9-3EF2-17CE4E41E8E3}"/>
              </a:ext>
            </a:extLst>
          </p:cNvPr>
          <p:cNvSpPr>
            <a:spLocks noGrp="1"/>
          </p:cNvSpPr>
          <p:nvPr>
            <p:ph type="title" idx="4294967295"/>
          </p:nvPr>
        </p:nvSpPr>
        <p:spPr>
          <a:xfrm>
            <a:off x="349290" y="158945"/>
            <a:ext cx="7211007" cy="674687"/>
          </a:xfrm>
        </p:spPr>
        <p:txBody>
          <a:bodyPr>
            <a:normAutofit/>
          </a:bodyPr>
          <a:lstStyle/>
          <a:p>
            <a:r>
              <a:rPr lang="en-US" b="1" dirty="0"/>
              <a:t>Tidy models: Packages</a:t>
            </a:r>
          </a:p>
        </p:txBody>
      </p:sp>
      <p:pic>
        <p:nvPicPr>
          <p:cNvPr id="3" name="Picture 2" descr="A screenshot of a website&#10;&#10;Description automatically generated">
            <a:extLst>
              <a:ext uri="{FF2B5EF4-FFF2-40B4-BE49-F238E27FC236}">
                <a16:creationId xmlns:a16="http://schemas.microsoft.com/office/drawing/2014/main" id="{B366D70B-F54A-1315-3361-D82A66A3D8A6}"/>
              </a:ext>
            </a:extLst>
          </p:cNvPr>
          <p:cNvPicPr>
            <a:picLocks noChangeAspect="1"/>
          </p:cNvPicPr>
          <p:nvPr/>
        </p:nvPicPr>
        <p:blipFill>
          <a:blip r:embed="rId3"/>
          <a:stretch>
            <a:fillRect/>
          </a:stretch>
        </p:blipFill>
        <p:spPr>
          <a:xfrm>
            <a:off x="1431973" y="833632"/>
            <a:ext cx="9328054" cy="6024368"/>
          </a:xfrm>
          <a:prstGeom prst="rect">
            <a:avLst/>
          </a:prstGeom>
        </p:spPr>
      </p:pic>
    </p:spTree>
    <p:extLst>
      <p:ext uri="{BB962C8B-B14F-4D97-AF65-F5344CB8AC3E}">
        <p14:creationId xmlns:p14="http://schemas.microsoft.com/office/powerpoint/2010/main" val="1765077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DC797-820D-85AE-97BB-41B2673EDE42}"/>
            </a:ext>
          </a:extLst>
        </p:cNvPr>
        <p:cNvGrpSpPr/>
        <p:nvPr/>
      </p:nvGrpSpPr>
      <p:grpSpPr>
        <a:xfrm>
          <a:off x="0" y="0"/>
          <a:ext cx="0" cy="0"/>
          <a:chOff x="0" y="0"/>
          <a:chExt cx="0" cy="0"/>
        </a:xfrm>
      </p:grpSpPr>
      <p:pic>
        <p:nvPicPr>
          <p:cNvPr id="4" name="Picture 3" descr="A screenshot of a website&#10;&#10;Description automatically generated">
            <a:extLst>
              <a:ext uri="{FF2B5EF4-FFF2-40B4-BE49-F238E27FC236}">
                <a16:creationId xmlns:a16="http://schemas.microsoft.com/office/drawing/2014/main" id="{0F3EF839-570F-40BA-B35E-43CF990AF7DA}"/>
              </a:ext>
            </a:extLst>
          </p:cNvPr>
          <p:cNvPicPr>
            <a:picLocks noChangeAspect="1"/>
          </p:cNvPicPr>
          <p:nvPr/>
        </p:nvPicPr>
        <p:blipFill>
          <a:blip r:embed="rId3"/>
          <a:stretch>
            <a:fillRect/>
          </a:stretch>
        </p:blipFill>
        <p:spPr>
          <a:xfrm>
            <a:off x="1491643" y="921088"/>
            <a:ext cx="9208714" cy="5936912"/>
          </a:xfrm>
          <a:prstGeom prst="rect">
            <a:avLst/>
          </a:prstGeom>
        </p:spPr>
      </p:pic>
      <p:sp>
        <p:nvSpPr>
          <p:cNvPr id="5" name="Title 1">
            <a:extLst>
              <a:ext uri="{FF2B5EF4-FFF2-40B4-BE49-F238E27FC236}">
                <a16:creationId xmlns:a16="http://schemas.microsoft.com/office/drawing/2014/main" id="{BD9B69AD-D580-FA39-5752-0614BB320886}"/>
              </a:ext>
            </a:extLst>
          </p:cNvPr>
          <p:cNvSpPr txBox="1">
            <a:spLocks/>
          </p:cNvSpPr>
          <p:nvPr/>
        </p:nvSpPr>
        <p:spPr>
          <a:xfrm>
            <a:off x="349290" y="158945"/>
            <a:ext cx="7211007" cy="674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baseline="0">
                <a:solidFill>
                  <a:schemeClr val="tx1"/>
                </a:solidFill>
                <a:latin typeface="Arial" panose="020B0604020202020204" pitchFamily="34" charset="0"/>
                <a:ea typeface="+mj-ea"/>
                <a:cs typeface="Arial" panose="020B0604020202020204" pitchFamily="34" charset="0"/>
              </a:defRPr>
            </a:lvl1pPr>
          </a:lstStyle>
          <a:p>
            <a:r>
              <a:rPr lang="en-US" b="1"/>
              <a:t>Tidy models: Packages</a:t>
            </a:r>
            <a:endParaRPr lang="en-US" b="1" dirty="0"/>
          </a:p>
        </p:txBody>
      </p:sp>
    </p:spTree>
    <p:extLst>
      <p:ext uri="{BB962C8B-B14F-4D97-AF65-F5344CB8AC3E}">
        <p14:creationId xmlns:p14="http://schemas.microsoft.com/office/powerpoint/2010/main" val="1480332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D1458-66BA-5638-762F-77E688EFFB82}"/>
            </a:ext>
          </a:extLst>
        </p:cNvPr>
        <p:cNvGrpSpPr/>
        <p:nvPr/>
      </p:nvGrpSpPr>
      <p:grpSpPr>
        <a:xfrm>
          <a:off x="0" y="0"/>
          <a:ext cx="0" cy="0"/>
          <a:chOff x="0" y="0"/>
          <a:chExt cx="0" cy="0"/>
        </a:xfrm>
      </p:grpSpPr>
      <p:pic>
        <p:nvPicPr>
          <p:cNvPr id="3" name="Picture 2" descr="A close-up of several hexagons&#10;&#10;Description automatically generated">
            <a:extLst>
              <a:ext uri="{FF2B5EF4-FFF2-40B4-BE49-F238E27FC236}">
                <a16:creationId xmlns:a16="http://schemas.microsoft.com/office/drawing/2014/main" id="{54F6E10E-F908-E5C1-68D5-F5356A1772BB}"/>
              </a:ext>
            </a:extLst>
          </p:cNvPr>
          <p:cNvPicPr>
            <a:picLocks noChangeAspect="1"/>
          </p:cNvPicPr>
          <p:nvPr/>
        </p:nvPicPr>
        <p:blipFill>
          <a:blip r:embed="rId3"/>
          <a:stretch>
            <a:fillRect/>
          </a:stretch>
        </p:blipFill>
        <p:spPr>
          <a:xfrm>
            <a:off x="1588776" y="848368"/>
            <a:ext cx="9014448" cy="6009632"/>
          </a:xfrm>
          <a:prstGeom prst="rect">
            <a:avLst/>
          </a:prstGeom>
        </p:spPr>
      </p:pic>
      <p:sp>
        <p:nvSpPr>
          <p:cNvPr id="5" name="Title 1">
            <a:extLst>
              <a:ext uri="{FF2B5EF4-FFF2-40B4-BE49-F238E27FC236}">
                <a16:creationId xmlns:a16="http://schemas.microsoft.com/office/drawing/2014/main" id="{D03EC4F5-E4E5-9D9B-8B15-84BEFCCF9B4C}"/>
              </a:ext>
            </a:extLst>
          </p:cNvPr>
          <p:cNvSpPr txBox="1">
            <a:spLocks/>
          </p:cNvSpPr>
          <p:nvPr/>
        </p:nvSpPr>
        <p:spPr>
          <a:xfrm>
            <a:off x="349290" y="158945"/>
            <a:ext cx="7211007" cy="674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baseline="0">
                <a:solidFill>
                  <a:schemeClr val="tx1"/>
                </a:solidFill>
                <a:latin typeface="Arial" panose="020B0604020202020204" pitchFamily="34" charset="0"/>
                <a:ea typeface="+mj-ea"/>
                <a:cs typeface="Arial" panose="020B0604020202020204" pitchFamily="34" charset="0"/>
              </a:defRPr>
            </a:lvl1pPr>
          </a:lstStyle>
          <a:p>
            <a:r>
              <a:rPr lang="en-US" b="1"/>
              <a:t>Tidy models: Packages</a:t>
            </a:r>
            <a:endParaRPr lang="en-US" b="1" dirty="0"/>
          </a:p>
        </p:txBody>
      </p:sp>
    </p:spTree>
    <p:extLst>
      <p:ext uri="{BB962C8B-B14F-4D97-AF65-F5344CB8AC3E}">
        <p14:creationId xmlns:p14="http://schemas.microsoft.com/office/powerpoint/2010/main" val="195895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9ADD4-DEED-E630-DABB-64927978123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474E6AF-C81C-66FE-97AD-B22CA48AAB3F}"/>
              </a:ext>
            </a:extLst>
          </p:cNvPr>
          <p:cNvSpPr txBox="1"/>
          <p:nvPr/>
        </p:nvSpPr>
        <p:spPr>
          <a:xfrm>
            <a:off x="502390" y="1068430"/>
            <a:ext cx="5968608" cy="4832092"/>
          </a:xfrm>
          <a:prstGeom prst="rect">
            <a:avLst/>
          </a:prstGeom>
          <a:noFill/>
        </p:spPr>
        <p:txBody>
          <a:bodyPr wrap="square">
            <a:spAutoFit/>
          </a:bodyPr>
          <a:lstStyle/>
          <a:p>
            <a:pPr algn="l">
              <a:buFont typeface="+mj-lt"/>
              <a:buAutoNum type="arabicPeriod"/>
            </a:pPr>
            <a:r>
              <a:rPr lang="en-US" sz="2200" b="1" i="0" dirty="0">
                <a:effectLst/>
                <a:latin typeface="Tahoma" panose="020B0604030504040204" pitchFamily="34" charset="0"/>
                <a:ea typeface="Tahoma" panose="020B0604030504040204" pitchFamily="34" charset="0"/>
                <a:cs typeface="Tahoma" panose="020B0604030504040204" pitchFamily="34" charset="0"/>
              </a:rPr>
              <a:t> Data Splitting</a:t>
            </a:r>
            <a:r>
              <a:rPr lang="en-US" sz="2200" b="0" i="0" dirty="0">
                <a:effectLst/>
                <a:latin typeface="Tahoma" panose="020B0604030504040204" pitchFamily="34" charset="0"/>
                <a:ea typeface="Tahoma" panose="020B0604030504040204" pitchFamily="34" charset="0"/>
                <a:cs typeface="Tahoma" panose="020B0604030504040204" pitchFamily="34" charset="0"/>
              </a:rPr>
              <a:t>: Splitting the dataset into training and testing sets using </a:t>
            </a:r>
            <a:r>
              <a:rPr lang="en-US" sz="2200" b="0" i="0" dirty="0" err="1">
                <a:effectLst/>
                <a:latin typeface="Tahoma" panose="020B0604030504040204" pitchFamily="34" charset="0"/>
                <a:ea typeface="Tahoma" panose="020B0604030504040204" pitchFamily="34" charset="0"/>
                <a:cs typeface="Tahoma" panose="020B0604030504040204" pitchFamily="34" charset="0"/>
              </a:rPr>
              <a:t>initial_split</a:t>
            </a:r>
            <a:r>
              <a:rPr lang="en-US" sz="2200" b="0" i="0" dirty="0">
                <a:effectLst/>
                <a:latin typeface="Tahoma" panose="020B0604030504040204" pitchFamily="34" charset="0"/>
                <a:ea typeface="Tahoma" panose="020B0604030504040204" pitchFamily="34" charset="0"/>
                <a:cs typeface="Tahoma" panose="020B0604030504040204" pitchFamily="34" charset="0"/>
              </a:rPr>
              <a:t>()</a:t>
            </a:r>
          </a:p>
          <a:p>
            <a:pPr algn="l">
              <a:buFont typeface="+mj-lt"/>
              <a:buAutoNum type="arabicPeriod"/>
            </a:pPr>
            <a:r>
              <a:rPr lang="en-US" sz="2200" b="1" i="0" dirty="0">
                <a:effectLst/>
                <a:latin typeface="Tahoma" panose="020B0604030504040204" pitchFamily="34" charset="0"/>
                <a:ea typeface="Tahoma" panose="020B0604030504040204" pitchFamily="34" charset="0"/>
                <a:cs typeface="Tahoma" panose="020B0604030504040204" pitchFamily="34" charset="0"/>
              </a:rPr>
              <a:t> Model Definition</a:t>
            </a:r>
            <a:r>
              <a:rPr lang="en-US" sz="2200" b="0" i="0" dirty="0">
                <a:effectLst/>
                <a:latin typeface="Tahoma" panose="020B0604030504040204" pitchFamily="34" charset="0"/>
                <a:ea typeface="Tahoma" panose="020B0604030504040204" pitchFamily="34" charset="0"/>
                <a:cs typeface="Tahoma" panose="020B0604030504040204" pitchFamily="34" charset="0"/>
              </a:rPr>
              <a:t>: Defining the model to be used, such as linear regression, decision tree, random forest, etc., using functions like </a:t>
            </a:r>
            <a:r>
              <a:rPr lang="en-US" sz="2200" b="0" i="0" dirty="0" err="1">
                <a:effectLst/>
                <a:latin typeface="Tahoma" panose="020B0604030504040204" pitchFamily="34" charset="0"/>
                <a:ea typeface="Tahoma" panose="020B0604030504040204" pitchFamily="34" charset="0"/>
                <a:cs typeface="Tahoma" panose="020B0604030504040204" pitchFamily="34" charset="0"/>
              </a:rPr>
              <a:t>linear_reg</a:t>
            </a:r>
            <a:r>
              <a:rPr lang="en-US" sz="2200" b="0" i="0" dirty="0">
                <a:effectLst/>
                <a:latin typeface="Tahoma" panose="020B0604030504040204" pitchFamily="34" charset="0"/>
                <a:ea typeface="Tahoma" panose="020B0604030504040204" pitchFamily="34" charset="0"/>
                <a:cs typeface="Tahoma" panose="020B0604030504040204" pitchFamily="34" charset="0"/>
              </a:rPr>
              <a:t>(), </a:t>
            </a:r>
            <a:r>
              <a:rPr lang="en-US" sz="2200" b="0" i="0" dirty="0" err="1">
                <a:effectLst/>
                <a:latin typeface="Tahoma" panose="020B0604030504040204" pitchFamily="34" charset="0"/>
                <a:ea typeface="Tahoma" panose="020B0604030504040204" pitchFamily="34" charset="0"/>
                <a:cs typeface="Tahoma" panose="020B0604030504040204" pitchFamily="34" charset="0"/>
              </a:rPr>
              <a:t>decision_tree</a:t>
            </a:r>
            <a:r>
              <a:rPr lang="en-US" sz="2200" b="0" i="0" dirty="0">
                <a:effectLst/>
                <a:latin typeface="Tahoma" panose="020B0604030504040204" pitchFamily="34" charset="0"/>
                <a:ea typeface="Tahoma" panose="020B0604030504040204" pitchFamily="34" charset="0"/>
                <a:cs typeface="Tahoma" panose="020B0604030504040204" pitchFamily="34" charset="0"/>
              </a:rPr>
              <a:t>(), </a:t>
            </a:r>
            <a:r>
              <a:rPr lang="en-US" sz="2200" b="0" i="0" dirty="0" err="1">
                <a:effectLst/>
                <a:latin typeface="Tahoma" panose="020B0604030504040204" pitchFamily="34" charset="0"/>
                <a:ea typeface="Tahoma" panose="020B0604030504040204" pitchFamily="34" charset="0"/>
                <a:cs typeface="Tahoma" panose="020B0604030504040204" pitchFamily="34" charset="0"/>
              </a:rPr>
              <a:t>rand_forest</a:t>
            </a:r>
            <a:r>
              <a:rPr lang="en-US" sz="2200" b="0" i="0" dirty="0">
                <a:effectLst/>
                <a:latin typeface="Tahoma" panose="020B0604030504040204" pitchFamily="34" charset="0"/>
                <a:ea typeface="Tahoma" panose="020B0604030504040204" pitchFamily="34" charset="0"/>
                <a:cs typeface="Tahoma" panose="020B0604030504040204" pitchFamily="34" charset="0"/>
              </a:rPr>
              <a:t>()</a:t>
            </a:r>
          </a:p>
          <a:p>
            <a:pPr algn="l">
              <a:buFont typeface="+mj-lt"/>
              <a:buAutoNum type="arabicPeriod"/>
            </a:pPr>
            <a:r>
              <a:rPr lang="en-US" sz="2200" b="1" i="0" dirty="0">
                <a:effectLst/>
                <a:latin typeface="Tahoma" panose="020B0604030504040204" pitchFamily="34" charset="0"/>
                <a:ea typeface="Tahoma" panose="020B0604030504040204" pitchFamily="34" charset="0"/>
                <a:cs typeface="Tahoma" panose="020B0604030504040204" pitchFamily="34" charset="0"/>
              </a:rPr>
              <a:t> Model Tuning</a:t>
            </a:r>
            <a:r>
              <a:rPr lang="en-US" sz="2200" b="0" i="0" dirty="0">
                <a:effectLst/>
                <a:latin typeface="Tahoma" panose="020B0604030504040204" pitchFamily="34" charset="0"/>
                <a:ea typeface="Tahoma" panose="020B0604030504040204" pitchFamily="34" charset="0"/>
                <a:cs typeface="Tahoma" panose="020B0604030504040204" pitchFamily="34" charset="0"/>
              </a:rPr>
              <a:t>: Tuning the model hyperparameters using </a:t>
            </a:r>
            <a:r>
              <a:rPr lang="en-US" sz="2200" b="0" i="0" dirty="0" err="1">
                <a:effectLst/>
                <a:latin typeface="Tahoma" panose="020B0604030504040204" pitchFamily="34" charset="0"/>
                <a:ea typeface="Tahoma" panose="020B0604030504040204" pitchFamily="34" charset="0"/>
                <a:cs typeface="Tahoma" panose="020B0604030504040204" pitchFamily="34" charset="0"/>
              </a:rPr>
              <a:t>tune_grid</a:t>
            </a:r>
            <a:r>
              <a:rPr lang="en-US" sz="2200" b="0" i="0" dirty="0">
                <a:effectLst/>
                <a:latin typeface="Tahoma" panose="020B0604030504040204" pitchFamily="34" charset="0"/>
                <a:ea typeface="Tahoma" panose="020B0604030504040204" pitchFamily="34" charset="0"/>
                <a:cs typeface="Tahoma" panose="020B0604030504040204" pitchFamily="34" charset="0"/>
              </a:rPr>
              <a:t>() and cross-validation</a:t>
            </a:r>
          </a:p>
          <a:p>
            <a:pPr algn="l">
              <a:buFont typeface="+mj-lt"/>
              <a:buAutoNum type="arabicPeriod"/>
            </a:pPr>
            <a:r>
              <a:rPr lang="en-US" sz="2200" b="1" i="0" dirty="0">
                <a:effectLst/>
                <a:latin typeface="Tahoma" panose="020B0604030504040204" pitchFamily="34" charset="0"/>
                <a:ea typeface="Tahoma" panose="020B0604030504040204" pitchFamily="34" charset="0"/>
                <a:cs typeface="Tahoma" panose="020B0604030504040204" pitchFamily="34" charset="0"/>
              </a:rPr>
              <a:t> Model Fitting</a:t>
            </a:r>
            <a:r>
              <a:rPr lang="en-US" sz="2200" b="0" i="0" dirty="0">
                <a:effectLst/>
                <a:latin typeface="Tahoma" panose="020B0604030504040204" pitchFamily="34" charset="0"/>
                <a:ea typeface="Tahoma" panose="020B0604030504040204" pitchFamily="34" charset="0"/>
                <a:cs typeface="Tahoma" panose="020B0604030504040204" pitchFamily="34" charset="0"/>
              </a:rPr>
              <a:t>: Fitting the final model to the training data using fit()</a:t>
            </a:r>
          </a:p>
          <a:p>
            <a:pPr algn="l">
              <a:buFont typeface="+mj-lt"/>
              <a:buAutoNum type="arabicPeriod"/>
            </a:pPr>
            <a:r>
              <a:rPr lang="en-US" sz="2200" b="1" i="0" dirty="0">
                <a:effectLst/>
                <a:latin typeface="Tahoma" panose="020B0604030504040204" pitchFamily="34" charset="0"/>
                <a:ea typeface="Tahoma" panose="020B0604030504040204" pitchFamily="34" charset="0"/>
                <a:cs typeface="Tahoma" panose="020B0604030504040204" pitchFamily="34" charset="0"/>
              </a:rPr>
              <a:t> Model Evaluation</a:t>
            </a:r>
            <a:r>
              <a:rPr lang="en-US" sz="2200" b="0" i="0" dirty="0">
                <a:effectLst/>
                <a:latin typeface="Tahoma" panose="020B0604030504040204" pitchFamily="34" charset="0"/>
                <a:ea typeface="Tahoma" panose="020B0604030504040204" pitchFamily="34" charset="0"/>
                <a:cs typeface="Tahoma" panose="020B0604030504040204" pitchFamily="34" charset="0"/>
              </a:rPr>
              <a:t>: Evaluating the model's performance on the test data using metrics like RMSE and R-squared</a:t>
            </a:r>
          </a:p>
        </p:txBody>
      </p:sp>
      <p:pic>
        <p:nvPicPr>
          <p:cNvPr id="3" name="Graphic 2">
            <a:extLst>
              <a:ext uri="{FF2B5EF4-FFF2-40B4-BE49-F238E27FC236}">
                <a16:creationId xmlns:a16="http://schemas.microsoft.com/office/drawing/2014/main" id="{E9BB6528-6CEF-5A81-8D72-DEA15A769A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0998" y="968908"/>
            <a:ext cx="5345871" cy="3246878"/>
          </a:xfrm>
          <a:prstGeom prst="rect">
            <a:avLst/>
          </a:prstGeom>
        </p:spPr>
      </p:pic>
      <p:sp>
        <p:nvSpPr>
          <p:cNvPr id="5" name="Title 1">
            <a:extLst>
              <a:ext uri="{FF2B5EF4-FFF2-40B4-BE49-F238E27FC236}">
                <a16:creationId xmlns:a16="http://schemas.microsoft.com/office/drawing/2014/main" id="{3F365035-29A9-0DC1-3289-3E971A043BB2}"/>
              </a:ext>
            </a:extLst>
          </p:cNvPr>
          <p:cNvSpPr txBox="1">
            <a:spLocks/>
          </p:cNvSpPr>
          <p:nvPr/>
        </p:nvSpPr>
        <p:spPr>
          <a:xfrm>
            <a:off x="349290" y="158945"/>
            <a:ext cx="7211007" cy="674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baseline="0">
                <a:solidFill>
                  <a:schemeClr val="tx1"/>
                </a:solidFill>
                <a:latin typeface="Arial" panose="020B0604020202020204" pitchFamily="34" charset="0"/>
                <a:ea typeface="+mj-ea"/>
                <a:cs typeface="Arial" panose="020B0604020202020204" pitchFamily="34" charset="0"/>
              </a:defRPr>
            </a:lvl1pPr>
          </a:lstStyle>
          <a:p>
            <a:r>
              <a:rPr lang="en-US" b="1" dirty="0"/>
              <a:t>Tidy models: Steps</a:t>
            </a:r>
          </a:p>
        </p:txBody>
      </p:sp>
      <p:pic>
        <p:nvPicPr>
          <p:cNvPr id="7" name="Picture 6">
            <a:extLst>
              <a:ext uri="{FF2B5EF4-FFF2-40B4-BE49-F238E27FC236}">
                <a16:creationId xmlns:a16="http://schemas.microsoft.com/office/drawing/2014/main" id="{F7883E89-CB7D-4975-622B-8A88B3CF4826}"/>
              </a:ext>
            </a:extLst>
          </p:cNvPr>
          <p:cNvPicPr>
            <a:picLocks noChangeAspect="1"/>
          </p:cNvPicPr>
          <p:nvPr/>
        </p:nvPicPr>
        <p:blipFill>
          <a:blip r:embed="rId5"/>
          <a:stretch>
            <a:fillRect/>
          </a:stretch>
        </p:blipFill>
        <p:spPr>
          <a:xfrm>
            <a:off x="6470998" y="4315308"/>
            <a:ext cx="5469542" cy="2275649"/>
          </a:xfrm>
          <a:prstGeom prst="rect">
            <a:avLst/>
          </a:prstGeom>
        </p:spPr>
      </p:pic>
    </p:spTree>
    <p:extLst>
      <p:ext uri="{BB962C8B-B14F-4D97-AF65-F5344CB8AC3E}">
        <p14:creationId xmlns:p14="http://schemas.microsoft.com/office/powerpoint/2010/main" val="2460089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690B3-721F-3535-89C9-9395F394BF5F}"/>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B90B368E-4977-EE15-A3F2-A0FC49F370DB}"/>
              </a:ext>
            </a:extLst>
          </p:cNvPr>
          <p:cNvSpPr>
            <a:spLocks noGrp="1"/>
          </p:cNvSpPr>
          <p:nvPr>
            <p:ph type="title" idx="4294967295"/>
          </p:nvPr>
        </p:nvSpPr>
        <p:spPr>
          <a:xfrm>
            <a:off x="349290" y="158945"/>
            <a:ext cx="7211007" cy="674687"/>
          </a:xfrm>
        </p:spPr>
        <p:txBody>
          <a:bodyPr>
            <a:normAutofit/>
          </a:bodyPr>
          <a:lstStyle/>
          <a:p>
            <a:r>
              <a:rPr lang="en-US" b="1" dirty="0"/>
              <a:t>Tidy models: Methods</a:t>
            </a:r>
          </a:p>
        </p:txBody>
      </p:sp>
      <p:sp>
        <p:nvSpPr>
          <p:cNvPr id="5" name="TextBox 4">
            <a:extLst>
              <a:ext uri="{FF2B5EF4-FFF2-40B4-BE49-F238E27FC236}">
                <a16:creationId xmlns:a16="http://schemas.microsoft.com/office/drawing/2014/main" id="{EBADE781-247C-8165-2896-AEB1498D0149}"/>
              </a:ext>
            </a:extLst>
          </p:cNvPr>
          <p:cNvSpPr txBox="1"/>
          <p:nvPr/>
        </p:nvSpPr>
        <p:spPr>
          <a:xfrm>
            <a:off x="349290" y="775724"/>
            <a:ext cx="6789420" cy="6463308"/>
          </a:xfrm>
          <a:prstGeom prst="rect">
            <a:avLst/>
          </a:prstGeom>
          <a:noFill/>
        </p:spPr>
        <p:txBody>
          <a:bodyPr wrap="square">
            <a:spAutoFit/>
          </a:bodyPr>
          <a:lstStyle/>
          <a:p>
            <a:pPr marL="285750" indent="-285750">
              <a:buFont typeface="Arial" panose="020B0604020202020204" pitchFamily="34" charset="0"/>
              <a:buChar char="•"/>
            </a:pPr>
            <a:r>
              <a:rPr lang="en-US" b="1" dirty="0"/>
              <a:t>Linear Regression (</a:t>
            </a:r>
            <a:r>
              <a:rPr lang="en-US" b="1" dirty="0" err="1"/>
              <a:t>linear_reg</a:t>
            </a:r>
            <a:r>
              <a:rPr lang="en-US" b="1" dirty="0"/>
              <a:t>()): </a:t>
            </a:r>
            <a:r>
              <a:rPr lang="en-US" dirty="0"/>
              <a:t>Model the relationship between a dependent variable and one or more independent variables. It aims to find the best-fitting linear equation to describe the relationship between the variables.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Logistic Regression (</a:t>
            </a:r>
            <a:r>
              <a:rPr lang="en-US" b="1" dirty="0" err="1"/>
              <a:t>logistic_reg</a:t>
            </a:r>
            <a:r>
              <a:rPr lang="en-US" b="1" dirty="0"/>
              <a:t>()): </a:t>
            </a:r>
            <a:r>
              <a:rPr lang="en-US" dirty="0"/>
              <a:t>Used for binary classification problems. It models the probability of a binary outcome (e.g., yes/no, true/false) as a function of one or more predictor variables.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Decision Trees (</a:t>
            </a:r>
            <a:r>
              <a:rPr lang="en-US" b="1" dirty="0" err="1"/>
              <a:t>decision_tree</a:t>
            </a:r>
            <a:r>
              <a:rPr lang="en-US" b="1" dirty="0"/>
              <a:t>()): </a:t>
            </a:r>
            <a:r>
              <a:rPr lang="en-US" dirty="0"/>
              <a:t>Supervised learning algorithm that can be used for both classification and regression tasks. They recursively partition the input space based on feature values to make predictions.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Random Forests (</a:t>
            </a:r>
            <a:r>
              <a:rPr lang="en-US" b="1" dirty="0" err="1"/>
              <a:t>rand_forest</a:t>
            </a:r>
            <a:r>
              <a:rPr lang="en-US" b="1" dirty="0"/>
              <a:t>()): </a:t>
            </a:r>
            <a:r>
              <a:rPr lang="en-US" dirty="0"/>
              <a:t>Ensemble learning method that combines multiple decision trees to improve the overall predictive performance and reduce the risk of overfitting.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Boosted Trees (</a:t>
            </a:r>
            <a:r>
              <a:rPr lang="en-US" b="1" dirty="0" err="1"/>
              <a:t>boost_tree</a:t>
            </a:r>
            <a:r>
              <a:rPr lang="en-US" b="1" dirty="0"/>
              <a:t>()): </a:t>
            </a:r>
            <a:r>
              <a:rPr lang="en-US" dirty="0"/>
              <a:t>Ensemble learning method that combines multiple weak decision trees into a strong predictive model. The trees are trained sequentially, with each new tree focusing on the mistakes made by the previous ones.</a:t>
            </a:r>
          </a:p>
          <a:p>
            <a:endParaRPr lang="en-US" dirty="0"/>
          </a:p>
        </p:txBody>
      </p:sp>
      <p:pic>
        <p:nvPicPr>
          <p:cNvPr id="10" name="Picture 9" descr="A diagram of a diagram of a circle&#10;&#10;Description automatically generated">
            <a:extLst>
              <a:ext uri="{FF2B5EF4-FFF2-40B4-BE49-F238E27FC236}">
                <a16:creationId xmlns:a16="http://schemas.microsoft.com/office/drawing/2014/main" id="{3E4E6EC9-4ED1-9316-38B9-0FA3B11F61AE}"/>
              </a:ext>
            </a:extLst>
          </p:cNvPr>
          <p:cNvPicPr>
            <a:picLocks noChangeAspect="1"/>
          </p:cNvPicPr>
          <p:nvPr/>
        </p:nvPicPr>
        <p:blipFill>
          <a:blip r:embed="rId3"/>
          <a:stretch>
            <a:fillRect/>
          </a:stretch>
        </p:blipFill>
        <p:spPr>
          <a:xfrm>
            <a:off x="7279668" y="1679831"/>
            <a:ext cx="4742192" cy="3498338"/>
          </a:xfrm>
          <a:prstGeom prst="rect">
            <a:avLst/>
          </a:prstGeom>
        </p:spPr>
      </p:pic>
    </p:spTree>
    <p:extLst>
      <p:ext uri="{BB962C8B-B14F-4D97-AF65-F5344CB8AC3E}">
        <p14:creationId xmlns:p14="http://schemas.microsoft.com/office/powerpoint/2010/main" val="3870177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8CED0-7DBC-69C9-8A66-3576E235AAC2}"/>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E1758282-D3EE-0C68-1825-39B48500496B}"/>
              </a:ext>
            </a:extLst>
          </p:cNvPr>
          <p:cNvSpPr>
            <a:spLocks noGrp="1"/>
          </p:cNvSpPr>
          <p:nvPr>
            <p:ph type="title" idx="4294967295"/>
          </p:nvPr>
        </p:nvSpPr>
        <p:spPr>
          <a:xfrm>
            <a:off x="349290" y="158945"/>
            <a:ext cx="7211007" cy="674687"/>
          </a:xfrm>
        </p:spPr>
        <p:txBody>
          <a:bodyPr>
            <a:normAutofit/>
          </a:bodyPr>
          <a:lstStyle/>
          <a:p>
            <a:r>
              <a:rPr lang="en-US" b="1" dirty="0"/>
              <a:t>Tidy models: Methods</a:t>
            </a:r>
          </a:p>
        </p:txBody>
      </p:sp>
      <p:sp>
        <p:nvSpPr>
          <p:cNvPr id="6" name="TextBox 5">
            <a:extLst>
              <a:ext uri="{FF2B5EF4-FFF2-40B4-BE49-F238E27FC236}">
                <a16:creationId xmlns:a16="http://schemas.microsoft.com/office/drawing/2014/main" id="{6BA4E9EE-2FC8-071C-BF59-9AA29B5DDAA8}"/>
              </a:ext>
            </a:extLst>
          </p:cNvPr>
          <p:cNvSpPr txBox="1"/>
          <p:nvPr/>
        </p:nvSpPr>
        <p:spPr>
          <a:xfrm>
            <a:off x="421680" y="947615"/>
            <a:ext cx="6789420" cy="4801314"/>
          </a:xfrm>
          <a:prstGeom prst="rect">
            <a:avLst/>
          </a:prstGeom>
          <a:noFill/>
        </p:spPr>
        <p:txBody>
          <a:bodyPr wrap="square">
            <a:spAutoFit/>
          </a:bodyPr>
          <a:lstStyle/>
          <a:p>
            <a:pPr marL="285750" indent="-285750">
              <a:buFont typeface="Arial" panose="020B0604020202020204" pitchFamily="34" charset="0"/>
              <a:buChar char="•"/>
            </a:pPr>
            <a:r>
              <a:rPr lang="en-US" b="1" dirty="0"/>
              <a:t>Support Vector Machines (</a:t>
            </a:r>
            <a:r>
              <a:rPr lang="en-US" b="1" dirty="0" err="1"/>
              <a:t>svm_rbf</a:t>
            </a:r>
            <a:r>
              <a:rPr lang="en-US" b="1" dirty="0"/>
              <a:t>(), </a:t>
            </a:r>
            <a:r>
              <a:rPr lang="en-US" b="1" dirty="0" err="1"/>
              <a:t>svm_linear</a:t>
            </a:r>
            <a:r>
              <a:rPr lang="en-US" b="1" dirty="0"/>
              <a:t>()): </a:t>
            </a:r>
            <a:r>
              <a:rPr lang="en-US" dirty="0"/>
              <a:t>Supervised learning algorithm used for both classification and regression tasks. They aim to find the optimal hyperplane that separates different classes or models the relationship between variables.</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K-Nearest Neighbors (</a:t>
            </a:r>
            <a:r>
              <a:rPr lang="en-US" b="1" dirty="0" err="1"/>
              <a:t>nearest_neighbor</a:t>
            </a:r>
            <a:r>
              <a:rPr lang="en-US" b="1" dirty="0"/>
              <a:t>()): </a:t>
            </a:r>
            <a:r>
              <a:rPr lang="en-US" dirty="0"/>
              <a:t>Non-parametric algorithm used for both classification and regression tasks. It makes predictions based on the similarity of the input data to the training samples.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Neural Networks (</a:t>
            </a:r>
            <a:r>
              <a:rPr lang="en-US" b="1" dirty="0" err="1"/>
              <a:t>mlp</a:t>
            </a:r>
            <a:r>
              <a:rPr lang="en-US" b="1" dirty="0"/>
              <a:t>()): </a:t>
            </a:r>
            <a:r>
              <a:rPr lang="en-US" dirty="0"/>
              <a:t>Machine learning model inspired by the structure and function of the human brain. They are capable of learning complex non-linear relationships in the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Naive Bayes (</a:t>
            </a:r>
            <a:r>
              <a:rPr lang="en-US" b="1" dirty="0" err="1"/>
              <a:t>naive_bayes</a:t>
            </a:r>
            <a:r>
              <a:rPr lang="en-US" b="1" dirty="0"/>
              <a:t>()): </a:t>
            </a:r>
            <a:r>
              <a:rPr lang="en-US" dirty="0"/>
              <a:t>Probabilistic classifier based on Bayes' theorem. It assumes that the features in the data are independent, which allows for efficient model training and prediction.</a:t>
            </a:r>
          </a:p>
        </p:txBody>
      </p:sp>
      <p:pic>
        <p:nvPicPr>
          <p:cNvPr id="2" name="Picture 1" descr="A diagram of a diagram of a circle&#10;&#10;Description automatically generated">
            <a:extLst>
              <a:ext uri="{FF2B5EF4-FFF2-40B4-BE49-F238E27FC236}">
                <a16:creationId xmlns:a16="http://schemas.microsoft.com/office/drawing/2014/main" id="{F535E5A5-12BD-0F06-07D3-E269BEB01B64}"/>
              </a:ext>
            </a:extLst>
          </p:cNvPr>
          <p:cNvPicPr>
            <a:picLocks noChangeAspect="1"/>
          </p:cNvPicPr>
          <p:nvPr/>
        </p:nvPicPr>
        <p:blipFill>
          <a:blip r:embed="rId3"/>
          <a:stretch>
            <a:fillRect/>
          </a:stretch>
        </p:blipFill>
        <p:spPr>
          <a:xfrm>
            <a:off x="7279668" y="1679831"/>
            <a:ext cx="4742192" cy="3498338"/>
          </a:xfrm>
          <a:prstGeom prst="rect">
            <a:avLst/>
          </a:prstGeom>
        </p:spPr>
      </p:pic>
    </p:spTree>
    <p:extLst>
      <p:ext uri="{BB962C8B-B14F-4D97-AF65-F5344CB8AC3E}">
        <p14:creationId xmlns:p14="http://schemas.microsoft.com/office/powerpoint/2010/main" val="2767749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9CA3A-B124-AACA-8D63-5701456D2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42C6BC-3C9C-068A-4A4D-05F0A0597C2E}"/>
              </a:ext>
            </a:extLst>
          </p:cNvPr>
          <p:cNvSpPr>
            <a:spLocks noGrp="1"/>
          </p:cNvSpPr>
          <p:nvPr>
            <p:ph type="ctrTitle"/>
          </p:nvPr>
        </p:nvSpPr>
        <p:spPr>
          <a:xfrm>
            <a:off x="903088" y="3102625"/>
            <a:ext cx="10385823" cy="652750"/>
          </a:xfrm>
        </p:spPr>
        <p:txBody>
          <a:bodyPr/>
          <a:lstStyle/>
          <a:p>
            <a:r>
              <a:rPr lang="en-US" b="1" dirty="0"/>
              <a:t>Methods used today</a:t>
            </a:r>
          </a:p>
        </p:txBody>
      </p:sp>
    </p:spTree>
    <p:extLst>
      <p:ext uri="{BB962C8B-B14F-4D97-AF65-F5344CB8AC3E}">
        <p14:creationId xmlns:p14="http://schemas.microsoft.com/office/powerpoint/2010/main" val="3780531997"/>
      </p:ext>
    </p:extLst>
  </p:cSld>
  <p:clrMapOvr>
    <a:masterClrMapping/>
  </p:clrMapOvr>
</p:sld>
</file>

<file path=ppt/theme/theme1.xml><?xml version="1.0" encoding="utf-8"?>
<a:theme xmlns:a="http://schemas.openxmlformats.org/drawingml/2006/main" name="Office Theme">
  <a:themeElements>
    <a:clrScheme name="Custom 17">
      <a:dk1>
        <a:srgbClr val="1C1C1C"/>
      </a:dk1>
      <a:lt1>
        <a:srgbClr val="F5F3EF"/>
      </a:lt1>
      <a:dk2>
        <a:srgbClr val="777777"/>
      </a:dk2>
      <a:lt2>
        <a:srgbClr val="E3E3E3"/>
      </a:lt2>
      <a:accent1>
        <a:srgbClr val="B3C9CD"/>
      </a:accent1>
      <a:accent2>
        <a:srgbClr val="ECB748"/>
      </a:accent2>
      <a:accent3>
        <a:srgbClr val="E0D5C0"/>
      </a:accent3>
      <a:accent4>
        <a:srgbClr val="F5F3EF"/>
      </a:accent4>
      <a:accent5>
        <a:srgbClr val="E0D5C0"/>
      </a:accent5>
      <a:accent6>
        <a:srgbClr val="FFFFFF"/>
      </a:accent6>
      <a:hlink>
        <a:srgbClr val="287DFF"/>
      </a:hlink>
      <a:folHlink>
        <a:srgbClr val="21FC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U_Brand_Template" id="{08A68AB4-5590-4B4B-BF52-0B4B70F43C38}" vid="{247FEBA0-18E1-A94F-A103-A8783525E8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8E8E9D3969D684A93D91DA2BD838286" ma:contentTypeVersion="18" ma:contentTypeDescription="Create a new document." ma:contentTypeScope="" ma:versionID="4c469867a3f215abcc25e347498f720d">
  <xsd:schema xmlns:xsd="http://www.w3.org/2001/XMLSchema" xmlns:xs="http://www.w3.org/2001/XMLSchema" xmlns:p="http://schemas.microsoft.com/office/2006/metadata/properties" xmlns:ns2="afc47b12-cb57-4116-9c0c-4fb41577a2e5" xmlns:ns3="a63f8c51-8f9e-4dd1-b6cd-8c5ff29615d2" targetNamespace="http://schemas.microsoft.com/office/2006/metadata/properties" ma:root="true" ma:fieldsID="4cdad052b18760ad75279e6527f0276f" ns2:_="" ns3:_="">
    <xsd:import namespace="afc47b12-cb57-4116-9c0c-4fb41577a2e5"/>
    <xsd:import namespace="a63f8c51-8f9e-4dd1-b6cd-8c5ff29615d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c47b12-cb57-4116-9c0c-4fb41577a2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dc383c50-2e5a-4ee2-a287-62075b1c8a1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63f8c51-8f9e-4dd1-b6cd-8c5ff29615d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a2593170-8ea5-4dbf-ad83-73f2293b0ef3}" ma:internalName="TaxCatchAll" ma:showField="CatchAllData" ma:web="a63f8c51-8f9e-4dd1-b6cd-8c5ff29615d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63f8c51-8f9e-4dd1-b6cd-8c5ff29615d2" xsi:nil="true"/>
    <lcf76f155ced4ddcb4097134ff3c332f xmlns="afc47b12-cb57-4116-9c0c-4fb41577a2e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6D46203-7850-44AF-BE55-8C2C18B4C5F4}">
  <ds:schemaRefs>
    <ds:schemaRef ds:uri="a63f8c51-8f9e-4dd1-b6cd-8c5ff29615d2"/>
    <ds:schemaRef ds:uri="afc47b12-cb57-4116-9c0c-4fb41577a2e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29A58D2-4EA6-4EFD-9D2D-CCE00278E9DD}">
  <ds:schemaRefs>
    <ds:schemaRef ds:uri="http://schemas.microsoft.com/sharepoint/v3/contenttype/forms"/>
  </ds:schemaRefs>
</ds:datastoreItem>
</file>

<file path=customXml/itemProps3.xml><?xml version="1.0" encoding="utf-8"?>
<ds:datastoreItem xmlns:ds="http://schemas.openxmlformats.org/officeDocument/2006/customXml" ds:itemID="{93CF1739-30E1-4907-B4F2-D399C26274F3}">
  <ds:schemaRefs>
    <ds:schemaRef ds:uri="a63f8c51-8f9e-4dd1-b6cd-8c5ff29615d2"/>
    <ds:schemaRef ds:uri="afc47b12-cb57-4116-9c0c-4fb41577a2e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13349</TotalTime>
  <Words>1992</Words>
  <Application>Microsoft Macintosh PowerPoint</Application>
  <PresentationFormat>Widescreen</PresentationFormat>
  <Paragraphs>150</Paragraphs>
  <Slides>16</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Courier New</vt:lpstr>
      <vt:lpstr>Tahoma</vt:lpstr>
      <vt:lpstr>Times</vt:lpstr>
      <vt:lpstr>Office Theme</vt:lpstr>
      <vt:lpstr>CPBP 8306:  Statistics &amp; visualization day 2</vt:lpstr>
      <vt:lpstr>Tidy models</vt:lpstr>
      <vt:lpstr>Tidy models: Packages</vt:lpstr>
      <vt:lpstr>PowerPoint Presentation</vt:lpstr>
      <vt:lpstr>PowerPoint Presentation</vt:lpstr>
      <vt:lpstr>PowerPoint Presentation</vt:lpstr>
      <vt:lpstr>Tidy models: Methods</vt:lpstr>
      <vt:lpstr>Tidy models: Methods</vt:lpstr>
      <vt:lpstr>Methods used today</vt:lpstr>
      <vt:lpstr>Linear regression</vt:lpstr>
      <vt:lpstr>LASSO (Least Absolute Shrinkage and Selection Operator)</vt:lpstr>
      <vt:lpstr>Decision trees</vt:lpstr>
      <vt:lpstr>Random forest</vt:lpstr>
      <vt:lpstr>K-nearest neighbors</vt:lpstr>
      <vt:lpstr>Example publication</vt:lpstr>
      <vt:lpstr>Example publication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write a literature review</dc:title>
  <dc:creator>Borycz, Joshua D</dc:creator>
  <cp:lastModifiedBy>Borycz, Joshua D</cp:lastModifiedBy>
  <cp:revision>157</cp:revision>
  <dcterms:created xsi:type="dcterms:W3CDTF">2022-08-02T18:04:34Z</dcterms:created>
  <dcterms:modified xsi:type="dcterms:W3CDTF">2024-10-29T20:24:43Z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0x010100B8E8E9D3969D684A93D91DA2BD838286</vt:lpwstr>
  </property>
  <property fmtid="{D5CDD505-2E9C-101B-9397-08002B2CF9AE}" pid="3" name="MediaServiceImageTags">
    <vt:lpwstr/>
  </property>
</Properties>
</file>